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3" r:id="rId3"/>
    <p:sldId id="332" r:id="rId4"/>
    <p:sldId id="425" r:id="rId5"/>
    <p:sldId id="427" r:id="rId6"/>
    <p:sldId id="426" r:id="rId7"/>
    <p:sldId id="391" r:id="rId8"/>
    <p:sldId id="403" r:id="rId9"/>
    <p:sldId id="352" r:id="rId10"/>
    <p:sldId id="368" r:id="rId11"/>
    <p:sldId id="369" r:id="rId12"/>
    <p:sldId id="360" r:id="rId13"/>
    <p:sldId id="361" r:id="rId14"/>
    <p:sldId id="385" r:id="rId15"/>
    <p:sldId id="402" r:id="rId16"/>
    <p:sldId id="420" r:id="rId17"/>
    <p:sldId id="399" r:id="rId18"/>
    <p:sldId id="424" r:id="rId19"/>
    <p:sldId id="380" r:id="rId20"/>
    <p:sldId id="268" r:id="rId21"/>
    <p:sldId id="370" r:id="rId22"/>
    <p:sldId id="398" r:id="rId23"/>
    <p:sldId id="393" r:id="rId24"/>
    <p:sldId id="395" r:id="rId25"/>
    <p:sldId id="421" r:id="rId26"/>
    <p:sldId id="396" r:id="rId27"/>
    <p:sldId id="397" r:id="rId28"/>
    <p:sldId id="417" r:id="rId29"/>
    <p:sldId id="400" r:id="rId30"/>
    <p:sldId id="423" r:id="rId31"/>
    <p:sldId id="405" r:id="rId32"/>
    <p:sldId id="401" r:id="rId33"/>
    <p:sldId id="422" r:id="rId34"/>
    <p:sldId id="418" r:id="rId35"/>
    <p:sldId id="394" r:id="rId36"/>
    <p:sldId id="409" r:id="rId37"/>
    <p:sldId id="407" r:id="rId38"/>
    <p:sldId id="404" r:id="rId39"/>
    <p:sldId id="419" r:id="rId40"/>
    <p:sldId id="363" r:id="rId41"/>
    <p:sldId id="408" r:id="rId42"/>
    <p:sldId id="410" r:id="rId43"/>
    <p:sldId id="411" r:id="rId44"/>
    <p:sldId id="412" r:id="rId45"/>
    <p:sldId id="413" r:id="rId46"/>
    <p:sldId id="414" r:id="rId47"/>
    <p:sldId id="416" r:id="rId48"/>
    <p:sldId id="316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tiago Cano Muniz" initials="SCM" lastIdx="1" clrIdx="0">
    <p:extLst>
      <p:ext uri="{19B8F6BF-5375-455C-9EA6-DF929625EA0E}">
        <p15:presenceInfo xmlns:p15="http://schemas.microsoft.com/office/powerpoint/2012/main" userId="Santiago Cano Muniz" providerId="None"/>
      </p:ext>
    </p:extLst>
  </p:cmAuthor>
  <p:cmAuthor id="2" name="Guest User" initials="GU" lastIdx="1" clrIdx="1">
    <p:extLst>
      <p:ext uri="{19B8F6BF-5375-455C-9EA6-DF929625EA0E}">
        <p15:presenceInfo xmlns:p15="http://schemas.microsoft.com/office/powerpoint/2012/main" userId="S::urn:spo:anon#8a11f5265265042ffc343755a772922f19e3161ae44e9412b8dc1fe6a5b0e016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  <a:srgbClr val="0000FF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55F35-1574-40C0-B0FD-88DD6DC2107E}" v="1459" dt="2019-06-17T16:44:23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4" autoAdjust="0"/>
    <p:restoredTop sz="84294" autoAdjust="0"/>
  </p:normalViewPr>
  <p:slideViewPr>
    <p:cSldViewPr snapToGrid="0">
      <p:cViewPr varScale="1">
        <p:scale>
          <a:sx n="121" d="100"/>
          <a:sy n="121" d="100"/>
        </p:scale>
        <p:origin x="163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a11f5265265042ffc343755a772922f19e3161ae44e9412b8dc1fe6a5b0e016::" providerId="AD" clId="Web-{E51B4EB0-CBE6-4138-A6A7-1F1D317B7AB8}"/>
    <pc:docChg chg="">
      <pc:chgData name="Guest User" userId="S::urn:spo:anon#8a11f5265265042ffc343755a772922f19e3161ae44e9412b8dc1fe6a5b0e016::" providerId="AD" clId="Web-{E51B4EB0-CBE6-4138-A6A7-1F1D317B7AB8}" dt="2019-05-10T15:52:11.171" v="0"/>
      <pc:docMkLst>
        <pc:docMk/>
      </pc:docMkLst>
      <pc:sldChg chg="addCm">
        <pc:chgData name="Guest User" userId="S::urn:spo:anon#8a11f5265265042ffc343755a772922f19e3161ae44e9412b8dc1fe6a5b0e016::" providerId="AD" clId="Web-{E51B4EB0-CBE6-4138-A6A7-1F1D317B7AB8}" dt="2019-05-10T15:52:11.171" v="0"/>
        <pc:sldMkLst>
          <pc:docMk/>
          <pc:sldMk cId="2291327074" sldId="369"/>
        </pc:sldMkLst>
      </pc:sldChg>
    </pc:docChg>
  </pc:docChgLst>
  <pc:docChgLst>
    <pc:chgData name="Santiago Cano Muniz" userId="77278d51-8899-4792-a37d-34c094257561" providerId="ADAL" clId="{06BBAAF0-A750-4C1D-99B8-606A24FD96D8}"/>
  </pc:docChgLst>
  <pc:docChgLst>
    <pc:chgData name="Santiago Cano Muniz" userId="77278d51-8899-4792-a37d-34c094257561" providerId="ADAL" clId="{A22750F4-477E-4F2E-B9F6-9E2B47E07CB4}"/>
    <pc:docChg chg="undo custSel addSld delSld modSld sldOrd">
      <pc:chgData name="Santiago Cano Muniz" userId="77278d51-8899-4792-a37d-34c094257561" providerId="ADAL" clId="{A22750F4-477E-4F2E-B9F6-9E2B47E07CB4}" dt="2019-05-05T18:59:31.627" v="5525" actId="20577"/>
      <pc:docMkLst>
        <pc:docMk/>
      </pc:docMkLst>
      <pc:sldChg chg="modAnim">
        <pc:chgData name="Santiago Cano Muniz" userId="77278d51-8899-4792-a37d-34c094257561" providerId="ADAL" clId="{A22750F4-477E-4F2E-B9F6-9E2B47E07CB4}" dt="2019-04-24T09:38:58.454" v="4165"/>
        <pc:sldMkLst>
          <pc:docMk/>
          <pc:sldMk cId="2006796416" sldId="332"/>
        </pc:sldMkLst>
      </pc:sldChg>
      <pc:sldChg chg="modAnim">
        <pc:chgData name="Santiago Cano Muniz" userId="77278d51-8899-4792-a37d-34c094257561" providerId="ADAL" clId="{A22750F4-477E-4F2E-B9F6-9E2B47E07CB4}" dt="2019-04-24T09:39:14.622" v="4167"/>
        <pc:sldMkLst>
          <pc:docMk/>
          <pc:sldMk cId="1945978254" sldId="352"/>
        </pc:sldMkLst>
      </pc:sldChg>
      <pc:sldChg chg="modAnim">
        <pc:chgData name="Santiago Cano Muniz" userId="77278d51-8899-4792-a37d-34c094257561" providerId="ADAL" clId="{A22750F4-477E-4F2E-B9F6-9E2B47E07CB4}" dt="2019-04-24T09:39:18.356" v="4168"/>
        <pc:sldMkLst>
          <pc:docMk/>
          <pc:sldMk cId="33489075" sldId="360"/>
        </pc:sldMkLst>
      </pc:sldChg>
      <pc:sldChg chg="modAnim">
        <pc:chgData name="Santiago Cano Muniz" userId="77278d51-8899-4792-a37d-34c094257561" providerId="ADAL" clId="{A22750F4-477E-4F2E-B9F6-9E2B47E07CB4}" dt="2019-04-24T09:39:31.556" v="4171"/>
        <pc:sldMkLst>
          <pc:docMk/>
          <pc:sldMk cId="1180767952" sldId="361"/>
        </pc:sldMkLst>
      </pc:sldChg>
      <pc:sldChg chg="modSp ord modAnim">
        <pc:chgData name="Santiago Cano Muniz" userId="77278d51-8899-4792-a37d-34c094257561" providerId="ADAL" clId="{A22750F4-477E-4F2E-B9F6-9E2B47E07CB4}" dt="2019-04-24T09:40:20.810" v="4185"/>
        <pc:sldMkLst>
          <pc:docMk/>
          <pc:sldMk cId="1045868484" sldId="363"/>
        </pc:sldMkLst>
        <pc:spChg chg="mod">
          <ac:chgData name="Santiago Cano Muniz" userId="77278d51-8899-4792-a37d-34c094257561" providerId="ADAL" clId="{A22750F4-477E-4F2E-B9F6-9E2B47E07CB4}" dt="2019-04-22T19:23:32.849" v="3985" actId="20577"/>
          <ac:spMkLst>
            <pc:docMk/>
            <pc:sldMk cId="1045868484" sldId="363"/>
            <ac:spMk id="10" creationId="{FAB85D33-6491-42BF-8E0B-C82C447CF28D}"/>
          </ac:spMkLst>
        </pc:spChg>
        <pc:spChg chg="mod">
          <ac:chgData name="Santiago Cano Muniz" userId="77278d51-8899-4792-a37d-34c094257561" providerId="ADAL" clId="{A22750F4-477E-4F2E-B9F6-9E2B47E07CB4}" dt="2019-04-22T18:54:58.376" v="3755"/>
          <ac:spMkLst>
            <pc:docMk/>
            <pc:sldMk cId="1045868484" sldId="363"/>
            <ac:spMk id="14" creationId="{00000000-0000-0000-0000-000000000000}"/>
          </ac:spMkLst>
        </pc:spChg>
      </pc:sldChg>
      <pc:sldChg chg="modAnim">
        <pc:chgData name="Santiago Cano Muniz" userId="77278d51-8899-4792-a37d-34c094257561" providerId="ADAL" clId="{A22750F4-477E-4F2E-B9F6-9E2B47E07CB4}" dt="2019-04-24T09:39:21.433" v="4169"/>
        <pc:sldMkLst>
          <pc:docMk/>
          <pc:sldMk cId="2334300642" sldId="368"/>
        </pc:sldMkLst>
      </pc:sldChg>
      <pc:sldChg chg="addSp delSp modSp delAnim modAnim">
        <pc:chgData name="Santiago Cano Muniz" userId="77278d51-8899-4792-a37d-34c094257561" providerId="ADAL" clId="{A22750F4-477E-4F2E-B9F6-9E2B47E07CB4}" dt="2019-04-24T09:39:26.885" v="4170"/>
        <pc:sldMkLst>
          <pc:docMk/>
          <pc:sldMk cId="2291327074" sldId="369"/>
        </pc:sldMkLst>
        <pc:spChg chg="del mod">
          <ac:chgData name="Santiago Cano Muniz" userId="77278d51-8899-4792-a37d-34c094257561" providerId="ADAL" clId="{A22750F4-477E-4F2E-B9F6-9E2B47E07CB4}" dt="2019-04-24T09:37:05.700" v="4161" actId="478"/>
          <ac:spMkLst>
            <pc:docMk/>
            <pc:sldMk cId="2291327074" sldId="369"/>
            <ac:spMk id="11" creationId="{8D070613-A55C-440B-BF58-7CD3711833A5}"/>
          </ac:spMkLst>
        </pc:spChg>
        <pc:spChg chg="add mod">
          <ac:chgData name="Santiago Cano Muniz" userId="77278d51-8899-4792-a37d-34c094257561" providerId="ADAL" clId="{A22750F4-477E-4F2E-B9F6-9E2B47E07CB4}" dt="2019-04-24T09:36:42.346" v="4159" actId="1076"/>
          <ac:spMkLst>
            <pc:docMk/>
            <pc:sldMk cId="2291327074" sldId="369"/>
            <ac:spMk id="20" creationId="{DDDEEF34-D154-479B-B1E1-5C5B24D40E00}"/>
          </ac:spMkLst>
        </pc:spChg>
        <pc:grpChg chg="mod">
          <ac:chgData name="Santiago Cano Muniz" userId="77278d51-8899-4792-a37d-34c094257561" providerId="ADAL" clId="{A22750F4-477E-4F2E-B9F6-9E2B47E07CB4}" dt="2019-04-07T12:43:53.405" v="1415" actId="1076"/>
          <ac:grpSpMkLst>
            <pc:docMk/>
            <pc:sldMk cId="2291327074" sldId="369"/>
            <ac:grpSpMk id="9" creationId="{B5C518BB-0FFD-4F5C-AA80-BA8C8117A9A1}"/>
          </ac:grpSpMkLst>
        </pc:grpChg>
        <pc:picChg chg="del">
          <ac:chgData name="Santiago Cano Muniz" userId="77278d51-8899-4792-a37d-34c094257561" providerId="ADAL" clId="{A22750F4-477E-4F2E-B9F6-9E2B47E07CB4}" dt="2019-04-23T09:25:33.075" v="4152" actId="478"/>
          <ac:picMkLst>
            <pc:docMk/>
            <pc:sldMk cId="2291327074" sldId="369"/>
            <ac:picMk id="18" creationId="{D5E1C34A-C045-4F0B-9B75-70D0CC3A102F}"/>
          </ac:picMkLst>
        </pc:picChg>
      </pc:sldChg>
      <pc:sldChg chg="addSp modSp add modAnim">
        <pc:chgData name="Santiago Cano Muniz" userId="77278d51-8899-4792-a37d-34c094257561" providerId="ADAL" clId="{A22750F4-477E-4F2E-B9F6-9E2B47E07CB4}" dt="2019-04-24T10:12:39.750" v="4869" actId="20577"/>
        <pc:sldMkLst>
          <pc:docMk/>
          <pc:sldMk cId="2347579827" sldId="380"/>
        </pc:sldMkLst>
        <pc:spChg chg="add mod">
          <ac:chgData name="Santiago Cano Muniz" userId="77278d51-8899-4792-a37d-34c094257561" providerId="ADAL" clId="{A22750F4-477E-4F2E-B9F6-9E2B47E07CB4}" dt="2019-04-24T10:11:52.870" v="4857" actId="14100"/>
          <ac:spMkLst>
            <pc:docMk/>
            <pc:sldMk cId="2347579827" sldId="380"/>
            <ac:spMk id="6" creationId="{BB124CC2-B29A-4EF7-99D3-87C768D3EA9C}"/>
          </ac:spMkLst>
        </pc:spChg>
        <pc:spChg chg="mod">
          <ac:chgData name="Santiago Cano Muniz" userId="77278d51-8899-4792-a37d-34c094257561" providerId="ADAL" clId="{A22750F4-477E-4F2E-B9F6-9E2B47E07CB4}" dt="2019-04-24T10:12:39.750" v="4869" actId="20577"/>
          <ac:spMkLst>
            <pc:docMk/>
            <pc:sldMk cId="2347579827" sldId="380"/>
            <ac:spMk id="10" creationId="{A92A6764-2BF0-4DC2-B1E4-5CB88A521AA2}"/>
          </ac:spMkLst>
        </pc:spChg>
      </pc:sldChg>
      <pc:sldChg chg="addSp delSp modSp delAnim modAnim modNotesTx">
        <pc:chgData name="Santiago Cano Muniz" userId="77278d51-8899-4792-a37d-34c094257561" providerId="ADAL" clId="{A22750F4-477E-4F2E-B9F6-9E2B47E07CB4}" dt="2019-04-24T10:04:24.350" v="4741" actId="1036"/>
        <pc:sldMkLst>
          <pc:docMk/>
          <pc:sldMk cId="3600530249" sldId="385"/>
        </pc:sldMkLst>
        <pc:spChg chg="add del mod">
          <ac:chgData name="Santiago Cano Muniz" userId="77278d51-8899-4792-a37d-34c094257561" providerId="ADAL" clId="{A22750F4-477E-4F2E-B9F6-9E2B47E07CB4}" dt="2019-04-24T09:46:34.174" v="4263"/>
          <ac:spMkLst>
            <pc:docMk/>
            <pc:sldMk cId="3600530249" sldId="385"/>
            <ac:spMk id="5" creationId="{A9B24A00-2FB1-4C9C-9B8A-4D91DF4A45F7}"/>
          </ac:spMkLst>
        </pc:spChg>
        <pc:spChg chg="add mod">
          <ac:chgData name="Santiago Cano Muniz" userId="77278d51-8899-4792-a37d-34c094257561" providerId="ADAL" clId="{A22750F4-477E-4F2E-B9F6-9E2B47E07CB4}" dt="2019-04-24T10:04:11.525" v="4729" actId="1036"/>
          <ac:spMkLst>
            <pc:docMk/>
            <pc:sldMk cId="3600530249" sldId="385"/>
            <ac:spMk id="7" creationId="{1279A81B-D5C1-4DC1-8A81-59AB681ABE47}"/>
          </ac:spMkLst>
        </pc:spChg>
        <pc:spChg chg="add del mod ord">
          <ac:chgData name="Santiago Cano Muniz" userId="77278d51-8899-4792-a37d-34c094257561" providerId="ADAL" clId="{A22750F4-477E-4F2E-B9F6-9E2B47E07CB4}" dt="2019-04-24T10:02:49.084" v="4691" actId="478"/>
          <ac:spMkLst>
            <pc:docMk/>
            <pc:sldMk cId="3600530249" sldId="385"/>
            <ac:spMk id="13" creationId="{8A1B9786-402C-4D5C-AED4-EC9BBF657411}"/>
          </ac:spMkLst>
        </pc:spChg>
        <pc:spChg chg="add mod">
          <ac:chgData name="Santiago Cano Muniz" userId="77278d51-8899-4792-a37d-34c094257561" providerId="ADAL" clId="{A22750F4-477E-4F2E-B9F6-9E2B47E07CB4}" dt="2019-04-24T10:04:11.525" v="4729" actId="1036"/>
          <ac:spMkLst>
            <pc:docMk/>
            <pc:sldMk cId="3600530249" sldId="385"/>
            <ac:spMk id="15" creationId="{EFEACD21-F6FD-4A94-B773-14C45E131F88}"/>
          </ac:spMkLst>
        </pc:spChg>
        <pc:spChg chg="add mod">
          <ac:chgData name="Santiago Cano Muniz" userId="77278d51-8899-4792-a37d-34c094257561" providerId="ADAL" clId="{A22750F4-477E-4F2E-B9F6-9E2B47E07CB4}" dt="2019-04-24T10:04:24.350" v="4741" actId="1036"/>
          <ac:spMkLst>
            <pc:docMk/>
            <pc:sldMk cId="3600530249" sldId="385"/>
            <ac:spMk id="17" creationId="{F8DD4D2F-3834-4BE5-976D-16759F834F55}"/>
          </ac:spMkLst>
        </pc:spChg>
        <pc:spChg chg="mod">
          <ac:chgData name="Santiago Cano Muniz" userId="77278d51-8899-4792-a37d-34c094257561" providerId="ADAL" clId="{A22750F4-477E-4F2E-B9F6-9E2B47E07CB4}" dt="2019-04-24T10:04:11.525" v="4729" actId="1036"/>
          <ac:spMkLst>
            <pc:docMk/>
            <pc:sldMk cId="3600530249" sldId="385"/>
            <ac:spMk id="21" creationId="{49698361-57B4-46B1-A22F-4A4B050DEE2B}"/>
          </ac:spMkLst>
        </pc:spChg>
        <pc:spChg chg="mod">
          <ac:chgData name="Santiago Cano Muniz" userId="77278d51-8899-4792-a37d-34c094257561" providerId="ADAL" clId="{A22750F4-477E-4F2E-B9F6-9E2B47E07CB4}" dt="2019-04-24T10:04:11.525" v="4729" actId="1036"/>
          <ac:spMkLst>
            <pc:docMk/>
            <pc:sldMk cId="3600530249" sldId="385"/>
            <ac:spMk id="22" creationId="{8F8D2E9B-70FA-40AA-AEEE-6A34F4050195}"/>
          </ac:spMkLst>
        </pc:spChg>
        <pc:spChg chg="mod">
          <ac:chgData name="Santiago Cano Muniz" userId="77278d51-8899-4792-a37d-34c094257561" providerId="ADAL" clId="{A22750F4-477E-4F2E-B9F6-9E2B47E07CB4}" dt="2019-04-24T10:02:45.007" v="4690"/>
          <ac:spMkLst>
            <pc:docMk/>
            <pc:sldMk cId="3600530249" sldId="385"/>
            <ac:spMk id="23" creationId="{40BAC088-F232-4E12-986B-0DE436E22E74}"/>
          </ac:spMkLst>
        </pc:spChg>
        <pc:grpChg chg="del mod">
          <ac:chgData name="Santiago Cano Muniz" userId="77278d51-8899-4792-a37d-34c094257561" providerId="ADAL" clId="{A22750F4-477E-4F2E-B9F6-9E2B47E07CB4}" dt="2019-04-24T09:43:49.861" v="4248" actId="478"/>
          <ac:grpSpMkLst>
            <pc:docMk/>
            <pc:sldMk cId="3600530249" sldId="385"/>
            <ac:grpSpMk id="4" creationId="{788ED336-719C-47B6-A433-07C5A7B41DC1}"/>
          </ac:grpSpMkLst>
        </pc:grpChg>
        <pc:cxnChg chg="mod">
          <ac:chgData name="Santiago Cano Muniz" userId="77278d51-8899-4792-a37d-34c094257561" providerId="ADAL" clId="{A22750F4-477E-4F2E-B9F6-9E2B47E07CB4}" dt="2019-04-24T10:04:11.525" v="4729" actId="1036"/>
          <ac:cxnSpMkLst>
            <pc:docMk/>
            <pc:sldMk cId="3600530249" sldId="385"/>
            <ac:cxnSpMk id="6" creationId="{B7970452-2411-4F88-B5D9-C7B44654F2CC}"/>
          </ac:cxnSpMkLst>
        </pc:cxnChg>
      </pc:sldChg>
      <pc:sldChg chg="addSp modSp modAnim">
        <pc:chgData name="Santiago Cano Muniz" userId="77278d51-8899-4792-a37d-34c094257561" providerId="ADAL" clId="{A22750F4-477E-4F2E-B9F6-9E2B47E07CB4}" dt="2019-04-24T09:39:10.389" v="4166"/>
        <pc:sldMkLst>
          <pc:docMk/>
          <pc:sldMk cId="1506460205" sldId="391"/>
        </pc:sldMkLst>
        <pc:spChg chg="add mod">
          <ac:chgData name="Santiago Cano Muniz" userId="77278d51-8899-4792-a37d-34c094257561" providerId="ADAL" clId="{A22750F4-477E-4F2E-B9F6-9E2B47E07CB4}" dt="2019-04-23T09:22:33.075" v="4101" actId="207"/>
          <ac:spMkLst>
            <pc:docMk/>
            <pc:sldMk cId="1506460205" sldId="391"/>
            <ac:spMk id="2" creationId="{EAE35C89-2E67-45DE-9E41-BFEA8457DF32}"/>
          </ac:spMkLst>
        </pc:spChg>
      </pc:sldChg>
      <pc:sldChg chg="addSp delSp modSp ord modAnim">
        <pc:chgData name="Santiago Cano Muniz" userId="77278d51-8899-4792-a37d-34c094257561" providerId="ADAL" clId="{A22750F4-477E-4F2E-B9F6-9E2B47E07CB4}" dt="2019-04-24T09:39:56.269" v="4176"/>
        <pc:sldMkLst>
          <pc:docMk/>
          <pc:sldMk cId="2871381162" sldId="393"/>
        </pc:sldMkLst>
        <pc:spChg chg="add del mod">
          <ac:chgData name="Santiago Cano Muniz" userId="77278d51-8899-4792-a37d-34c094257561" providerId="ADAL" clId="{A22750F4-477E-4F2E-B9F6-9E2B47E07CB4}" dt="2019-03-31T18:16:04.066" v="531" actId="478"/>
          <ac:spMkLst>
            <pc:docMk/>
            <pc:sldMk cId="2871381162" sldId="393"/>
            <ac:spMk id="2" creationId="{C2AEA124-C228-4CC5-A1FB-B955F26B83ED}"/>
          </ac:spMkLst>
        </pc:spChg>
        <pc:spChg chg="add del">
          <ac:chgData name="Santiago Cano Muniz" userId="77278d51-8899-4792-a37d-34c094257561" providerId="ADAL" clId="{A22750F4-477E-4F2E-B9F6-9E2B47E07CB4}" dt="2019-03-31T15:32:56.098" v="269"/>
          <ac:spMkLst>
            <pc:docMk/>
            <pc:sldMk cId="2871381162" sldId="393"/>
            <ac:spMk id="3" creationId="{E0162981-28DC-4E00-92B0-3ED577A59A50}"/>
          </ac:spMkLst>
        </pc:spChg>
        <pc:spChg chg="add del">
          <ac:chgData name="Santiago Cano Muniz" userId="77278d51-8899-4792-a37d-34c094257561" providerId="ADAL" clId="{A22750F4-477E-4F2E-B9F6-9E2B47E07CB4}" dt="2019-03-31T15:32:57.890" v="271"/>
          <ac:spMkLst>
            <pc:docMk/>
            <pc:sldMk cId="2871381162" sldId="393"/>
            <ac:spMk id="4" creationId="{EE2B3378-4A37-4726-BEFD-FB857548D667}"/>
          </ac:spMkLst>
        </pc:spChg>
        <pc:spChg chg="add del">
          <ac:chgData name="Santiago Cano Muniz" userId="77278d51-8899-4792-a37d-34c094257561" providerId="ADAL" clId="{A22750F4-477E-4F2E-B9F6-9E2B47E07CB4}" dt="2019-03-31T18:17:09.081" v="558" actId="478"/>
          <ac:spMkLst>
            <pc:docMk/>
            <pc:sldMk cId="2871381162" sldId="393"/>
            <ac:spMk id="5" creationId="{FB495DD8-C064-4239-AE2E-6BDDDC4AAD87}"/>
          </ac:spMkLst>
        </pc:spChg>
        <pc:spChg chg="add mod">
          <ac:chgData name="Santiago Cano Muniz" userId="77278d51-8899-4792-a37d-34c094257561" providerId="ADAL" clId="{A22750F4-477E-4F2E-B9F6-9E2B47E07CB4}" dt="2019-03-31T18:22:30.251" v="645" actId="1076"/>
          <ac:spMkLst>
            <pc:docMk/>
            <pc:sldMk cId="2871381162" sldId="393"/>
            <ac:spMk id="6" creationId="{B94A9897-58F6-47BC-AEF2-43AF7A5B2223}"/>
          </ac:spMkLst>
        </pc:spChg>
        <pc:spChg chg="add del">
          <ac:chgData name="Santiago Cano Muniz" userId="77278d51-8899-4792-a37d-34c094257561" providerId="ADAL" clId="{A22750F4-477E-4F2E-B9F6-9E2B47E07CB4}" dt="2019-03-31T18:29:25.626" v="793"/>
          <ac:spMkLst>
            <pc:docMk/>
            <pc:sldMk cId="2871381162" sldId="393"/>
            <ac:spMk id="7" creationId="{7105F204-2282-435A-85DF-EBA57E8F7BDA}"/>
          </ac:spMkLst>
        </pc:spChg>
        <pc:spChg chg="mod">
          <ac:chgData name="Santiago Cano Muniz" userId="77278d51-8899-4792-a37d-34c094257561" providerId="ADAL" clId="{A22750F4-477E-4F2E-B9F6-9E2B47E07CB4}" dt="2019-03-31T15:22:27.081" v="161" actId="20577"/>
          <ac:spMkLst>
            <pc:docMk/>
            <pc:sldMk cId="2871381162" sldId="393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A22750F4-477E-4F2E-B9F6-9E2B47E07CB4}" dt="2019-04-22T15:15:53.571" v="2516" actId="207"/>
          <ac:spMkLst>
            <pc:docMk/>
            <pc:sldMk cId="2871381162" sldId="393"/>
            <ac:spMk id="17" creationId="{FA353E1D-16E9-4DF5-BA3B-EF33DDC8E0F1}"/>
          </ac:spMkLst>
        </pc:spChg>
        <pc:spChg chg="add mod">
          <ac:chgData name="Santiago Cano Muniz" userId="77278d51-8899-4792-a37d-34c094257561" providerId="ADAL" clId="{A22750F4-477E-4F2E-B9F6-9E2B47E07CB4}" dt="2019-03-31T18:44:05.684" v="1176" actId="13926"/>
          <ac:spMkLst>
            <pc:docMk/>
            <pc:sldMk cId="2871381162" sldId="393"/>
            <ac:spMk id="18" creationId="{54FD60D5-2B2F-461D-8787-AC4E3307EDD5}"/>
          </ac:spMkLst>
        </pc:spChg>
        <pc:spChg chg="add mod">
          <ac:chgData name="Santiago Cano Muniz" userId="77278d51-8899-4792-a37d-34c094257561" providerId="ADAL" clId="{A22750F4-477E-4F2E-B9F6-9E2B47E07CB4}" dt="2019-04-22T15:15:53.571" v="2516" actId="207"/>
          <ac:spMkLst>
            <pc:docMk/>
            <pc:sldMk cId="2871381162" sldId="393"/>
            <ac:spMk id="19" creationId="{AB47C5D7-AB8C-489E-B38B-CC8860BC693D}"/>
          </ac:spMkLst>
        </pc:spChg>
        <pc:spChg chg="add del mod">
          <ac:chgData name="Santiago Cano Muniz" userId="77278d51-8899-4792-a37d-34c094257561" providerId="ADAL" clId="{A22750F4-477E-4F2E-B9F6-9E2B47E07CB4}" dt="2019-03-31T18:10:36.906" v="459" actId="478"/>
          <ac:spMkLst>
            <pc:docMk/>
            <pc:sldMk cId="2871381162" sldId="393"/>
            <ac:spMk id="20" creationId="{32A27CC5-7D4D-46C0-835B-28233CCA123D}"/>
          </ac:spMkLst>
        </pc:spChg>
        <pc:spChg chg="mod">
          <ac:chgData name="Santiago Cano Muniz" userId="77278d51-8899-4792-a37d-34c094257561" providerId="ADAL" clId="{A22750F4-477E-4F2E-B9F6-9E2B47E07CB4}" dt="2019-03-31T18:10:22.133" v="456" actId="20577"/>
          <ac:spMkLst>
            <pc:docMk/>
            <pc:sldMk cId="2871381162" sldId="393"/>
            <ac:spMk id="21" creationId="{A68D5F7D-F16D-4206-AE3C-764C4128555F}"/>
          </ac:spMkLst>
        </pc:spChg>
        <pc:spChg chg="add del mod">
          <ac:chgData name="Santiago Cano Muniz" userId="77278d51-8899-4792-a37d-34c094257561" providerId="ADAL" clId="{A22750F4-477E-4F2E-B9F6-9E2B47E07CB4}" dt="2019-03-31T18:10:38.081" v="460" actId="478"/>
          <ac:spMkLst>
            <pc:docMk/>
            <pc:sldMk cId="2871381162" sldId="393"/>
            <ac:spMk id="22" creationId="{F2FB2527-D84A-444D-A346-37325027D138}"/>
          </ac:spMkLst>
        </pc:spChg>
        <pc:graphicFrameChg chg="add del mod">
          <ac:chgData name="Santiago Cano Muniz" userId="77278d51-8899-4792-a37d-34c094257561" providerId="ADAL" clId="{A22750F4-477E-4F2E-B9F6-9E2B47E07CB4}" dt="2019-03-31T15:26:59.422" v="227"/>
          <ac:graphicFrameMkLst>
            <pc:docMk/>
            <pc:sldMk cId="2871381162" sldId="393"/>
            <ac:graphicFrameMk id="9" creationId="{F019E0E5-8DFD-46BC-A874-AE04542CF80A}"/>
          </ac:graphicFrameMkLst>
        </pc:graphicFrameChg>
        <pc:graphicFrameChg chg="add mod">
          <ac:chgData name="Santiago Cano Muniz" userId="77278d51-8899-4792-a37d-34c094257561" providerId="ADAL" clId="{A22750F4-477E-4F2E-B9F6-9E2B47E07CB4}" dt="2019-03-31T18:22:25.501" v="644" actId="14100"/>
          <ac:graphicFrameMkLst>
            <pc:docMk/>
            <pc:sldMk cId="2871381162" sldId="393"/>
            <ac:graphicFrameMk id="16" creationId="{3B16F597-A435-49E6-84B6-3AB138720DE4}"/>
          </ac:graphicFrameMkLst>
        </pc:graphicFrameChg>
      </pc:sldChg>
      <pc:sldChg chg="addSp delSp modSp ord delAnim modAnim">
        <pc:chgData name="Santiago Cano Muniz" userId="77278d51-8899-4792-a37d-34c094257561" providerId="ADAL" clId="{A22750F4-477E-4F2E-B9F6-9E2B47E07CB4}" dt="2019-05-05T18:46:20.647" v="5347" actId="20577"/>
        <pc:sldMkLst>
          <pc:docMk/>
          <pc:sldMk cId="1578991216" sldId="394"/>
        </pc:sldMkLst>
        <pc:spChg chg="add del">
          <ac:chgData name="Santiago Cano Muniz" userId="77278d51-8899-4792-a37d-34c094257561" providerId="ADAL" clId="{A22750F4-477E-4F2E-B9F6-9E2B47E07CB4}" dt="2019-04-20T15:29:15.787" v="2221"/>
          <ac:spMkLst>
            <pc:docMk/>
            <pc:sldMk cId="1578991216" sldId="394"/>
            <ac:spMk id="2" creationId="{C862811C-0BA5-4DD0-B2C5-20ECAC800C03}"/>
          </ac:spMkLst>
        </pc:spChg>
        <pc:spChg chg="add del">
          <ac:chgData name="Santiago Cano Muniz" userId="77278d51-8899-4792-a37d-34c094257561" providerId="ADAL" clId="{A22750F4-477E-4F2E-B9F6-9E2B47E07CB4}" dt="2019-04-20T15:30:39.317" v="2236"/>
          <ac:spMkLst>
            <pc:docMk/>
            <pc:sldMk cId="1578991216" sldId="394"/>
            <ac:spMk id="3" creationId="{27271858-982A-4A4B-9484-32586356DA09}"/>
          </ac:spMkLst>
        </pc:spChg>
        <pc:spChg chg="add del mod topLvl">
          <ac:chgData name="Santiago Cano Muniz" userId="77278d51-8899-4792-a37d-34c094257561" providerId="ADAL" clId="{A22750F4-477E-4F2E-B9F6-9E2B47E07CB4}" dt="2019-05-05T18:16:26.393" v="5131" actId="478"/>
          <ac:spMkLst>
            <pc:docMk/>
            <pc:sldMk cId="1578991216" sldId="394"/>
            <ac:spMk id="4" creationId="{A4060899-5E1E-4DED-A9DB-D3C926331AA2}"/>
          </ac:spMkLst>
        </pc:spChg>
        <pc:spChg chg="add del">
          <ac:chgData name="Santiago Cano Muniz" userId="77278d51-8899-4792-a37d-34c094257561" providerId="ADAL" clId="{A22750F4-477E-4F2E-B9F6-9E2B47E07CB4}" dt="2019-04-20T15:31:00.552" v="2252"/>
          <ac:spMkLst>
            <pc:docMk/>
            <pc:sldMk cId="1578991216" sldId="394"/>
            <ac:spMk id="4" creationId="{CC279130-7FC1-465E-A518-1314FED62949}"/>
          </ac:spMkLst>
        </pc:spChg>
        <pc:spChg chg="add del">
          <ac:chgData name="Santiago Cano Muniz" userId="77278d51-8899-4792-a37d-34c094257561" providerId="ADAL" clId="{A22750F4-477E-4F2E-B9F6-9E2B47E07CB4}" dt="2019-04-20T15:31:03.937" v="2254"/>
          <ac:spMkLst>
            <pc:docMk/>
            <pc:sldMk cId="1578991216" sldId="394"/>
            <ac:spMk id="5" creationId="{EE9B33C6-5437-482E-A9D5-2A545F3BEBF0}"/>
          </ac:spMkLst>
        </pc:spChg>
        <pc:spChg chg="add del">
          <ac:chgData name="Santiago Cano Muniz" userId="77278d51-8899-4792-a37d-34c094257561" providerId="ADAL" clId="{A22750F4-477E-4F2E-B9F6-9E2B47E07CB4}" dt="2019-04-20T15:31:10.677" v="2256"/>
          <ac:spMkLst>
            <pc:docMk/>
            <pc:sldMk cId="1578991216" sldId="394"/>
            <ac:spMk id="6" creationId="{06AB0133-52D9-4A3B-8562-13882ED26632}"/>
          </ac:spMkLst>
        </pc:spChg>
        <pc:spChg chg="add mod">
          <ac:chgData name="Santiago Cano Muniz" userId="77278d51-8899-4792-a37d-34c094257561" providerId="ADAL" clId="{A22750F4-477E-4F2E-B9F6-9E2B47E07CB4}" dt="2019-05-05T18:17:08.954" v="5145" actId="164"/>
          <ac:spMkLst>
            <pc:docMk/>
            <pc:sldMk cId="1578991216" sldId="394"/>
            <ac:spMk id="6" creationId="{B662A3CB-ACED-4C50-8872-BBB659B818DD}"/>
          </ac:spMkLst>
        </pc:spChg>
        <pc:spChg chg="add mod">
          <ac:chgData name="Santiago Cano Muniz" userId="77278d51-8899-4792-a37d-34c094257561" providerId="ADAL" clId="{A22750F4-477E-4F2E-B9F6-9E2B47E07CB4}" dt="2019-05-05T18:16:04.994" v="5128" actId="1076"/>
          <ac:spMkLst>
            <pc:docMk/>
            <pc:sldMk cId="1578991216" sldId="394"/>
            <ac:spMk id="8" creationId="{E61F1B5F-CAD6-4746-81C1-6A8EBF2390B9}"/>
          </ac:spMkLst>
        </pc:spChg>
        <pc:spChg chg="add del mod">
          <ac:chgData name="Santiago Cano Muniz" userId="77278d51-8899-4792-a37d-34c094257561" providerId="ADAL" clId="{A22750F4-477E-4F2E-B9F6-9E2B47E07CB4}" dt="2019-05-05T18:03:15.133" v="5017" actId="478"/>
          <ac:spMkLst>
            <pc:docMk/>
            <pc:sldMk cId="1578991216" sldId="394"/>
            <ac:spMk id="9" creationId="{E7E43C36-A25D-44B4-93FC-AECD9DF27F46}"/>
          </ac:spMkLst>
        </pc:spChg>
        <pc:spChg chg="add mod">
          <ac:chgData name="Santiago Cano Muniz" userId="77278d51-8899-4792-a37d-34c094257561" providerId="ADAL" clId="{A22750F4-477E-4F2E-B9F6-9E2B47E07CB4}" dt="2019-05-05T18:46:20.647" v="5347" actId="20577"/>
          <ac:spMkLst>
            <pc:docMk/>
            <pc:sldMk cId="1578991216" sldId="394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A22750F4-477E-4F2E-B9F6-9E2B47E07CB4}" dt="2019-04-20T15:22:28.397" v="1810" actId="20577"/>
          <ac:spMkLst>
            <pc:docMk/>
            <pc:sldMk cId="1578991216" sldId="39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A22750F4-477E-4F2E-B9F6-9E2B47E07CB4}" dt="2019-04-20T15:21:56.387" v="1768" actId="20577"/>
          <ac:spMkLst>
            <pc:docMk/>
            <pc:sldMk cId="1578991216" sldId="394"/>
            <ac:spMk id="14" creationId="{00000000-0000-0000-0000-000000000000}"/>
          </ac:spMkLst>
        </pc:spChg>
        <pc:spChg chg="add del mod">
          <ac:chgData name="Santiago Cano Muniz" userId="77278d51-8899-4792-a37d-34c094257561" providerId="ADAL" clId="{A22750F4-477E-4F2E-B9F6-9E2B47E07CB4}" dt="2019-05-05T18:03:13.087" v="5016" actId="478"/>
          <ac:spMkLst>
            <pc:docMk/>
            <pc:sldMk cId="1578991216" sldId="394"/>
            <ac:spMk id="16" creationId="{BF188308-41CB-41E3-A1AF-6F02CA1D46B1}"/>
          </ac:spMkLst>
        </pc:spChg>
        <pc:spChg chg="add del mod">
          <ac:chgData name="Santiago Cano Muniz" userId="77278d51-8899-4792-a37d-34c094257561" providerId="ADAL" clId="{A22750F4-477E-4F2E-B9F6-9E2B47E07CB4}" dt="2019-05-05T18:05:33.057" v="5074" actId="478"/>
          <ac:spMkLst>
            <pc:docMk/>
            <pc:sldMk cId="1578991216" sldId="394"/>
            <ac:spMk id="17" creationId="{4C0D9AF0-BD84-4FFD-9048-40044C9E0A2C}"/>
          </ac:spMkLst>
        </pc:spChg>
        <pc:spChg chg="add mod">
          <ac:chgData name="Santiago Cano Muniz" userId="77278d51-8899-4792-a37d-34c094257561" providerId="ADAL" clId="{A22750F4-477E-4F2E-B9F6-9E2B47E07CB4}" dt="2019-05-05T18:05:45.789" v="5075" actId="1076"/>
          <ac:spMkLst>
            <pc:docMk/>
            <pc:sldMk cId="1578991216" sldId="394"/>
            <ac:spMk id="19" creationId="{16D3FE41-9054-4956-B7AE-5F74443879C8}"/>
          </ac:spMkLst>
        </pc:spChg>
        <pc:spChg chg="del mod">
          <ac:chgData name="Santiago Cano Muniz" userId="77278d51-8899-4792-a37d-34c094257561" providerId="ADAL" clId="{A22750F4-477E-4F2E-B9F6-9E2B47E07CB4}" dt="2019-04-20T15:23:32.227" v="1812" actId="478"/>
          <ac:spMkLst>
            <pc:docMk/>
            <pc:sldMk cId="1578991216" sldId="394"/>
            <ac:spMk id="20" creationId="{32A27CC5-7D4D-46C0-835B-28233CCA123D}"/>
          </ac:spMkLst>
        </pc:spChg>
        <pc:spChg chg="add mod topLvl">
          <ac:chgData name="Santiago Cano Muniz" userId="77278d51-8899-4792-a37d-34c094257561" providerId="ADAL" clId="{A22750F4-477E-4F2E-B9F6-9E2B47E07CB4}" dt="2019-05-05T18:17:23.596" v="5146" actId="1076"/>
          <ac:spMkLst>
            <pc:docMk/>
            <pc:sldMk cId="1578991216" sldId="394"/>
            <ac:spMk id="20" creationId="{4B7974F4-0199-4AAA-8BD3-680F3C1DED9C}"/>
          </ac:spMkLst>
        </pc:spChg>
        <pc:spChg chg="del mod">
          <ac:chgData name="Santiago Cano Muniz" userId="77278d51-8899-4792-a37d-34c094257561" providerId="ADAL" clId="{A22750F4-477E-4F2E-B9F6-9E2B47E07CB4}" dt="2019-04-20T15:23:39.262" v="1819" actId="478"/>
          <ac:spMkLst>
            <pc:docMk/>
            <pc:sldMk cId="1578991216" sldId="394"/>
            <ac:spMk id="21" creationId="{A68D5F7D-F16D-4206-AE3C-764C4128555F}"/>
          </ac:spMkLst>
        </pc:spChg>
        <pc:spChg chg="del mod">
          <ac:chgData name="Santiago Cano Muniz" userId="77278d51-8899-4792-a37d-34c094257561" providerId="ADAL" clId="{A22750F4-477E-4F2E-B9F6-9E2B47E07CB4}" dt="2019-04-20T15:27:56.852" v="2133" actId="478"/>
          <ac:spMkLst>
            <pc:docMk/>
            <pc:sldMk cId="1578991216" sldId="394"/>
            <ac:spMk id="22" creationId="{F2FB2527-D84A-444D-A346-37325027D138}"/>
          </ac:spMkLst>
        </pc:spChg>
        <pc:grpChg chg="add del mod">
          <ac:chgData name="Santiago Cano Muniz" userId="77278d51-8899-4792-a37d-34c094257561" providerId="ADAL" clId="{A22750F4-477E-4F2E-B9F6-9E2B47E07CB4}" dt="2019-05-05T18:16:26.393" v="5131" actId="478"/>
          <ac:grpSpMkLst>
            <pc:docMk/>
            <pc:sldMk cId="1578991216" sldId="394"/>
            <ac:grpSpMk id="5" creationId="{69F3BC79-C855-463B-A30E-9AE3371AA0A3}"/>
          </ac:grpSpMkLst>
        </pc:grpChg>
        <pc:grpChg chg="add mod">
          <ac:chgData name="Santiago Cano Muniz" userId="77278d51-8899-4792-a37d-34c094257561" providerId="ADAL" clId="{A22750F4-477E-4F2E-B9F6-9E2B47E07CB4}" dt="2019-05-05T18:17:08.954" v="5145" actId="164"/>
          <ac:grpSpMkLst>
            <pc:docMk/>
            <pc:sldMk cId="1578991216" sldId="394"/>
            <ac:grpSpMk id="7" creationId="{E7A7980A-D718-4C66-8389-7550C406C8B7}"/>
          </ac:grpSpMkLst>
        </pc:grpChg>
        <pc:picChg chg="add del mod">
          <ac:chgData name="Santiago Cano Muniz" userId="77278d51-8899-4792-a37d-34c094257561" providerId="ADAL" clId="{A22750F4-477E-4F2E-B9F6-9E2B47E07CB4}" dt="2019-05-05T17:52:01.950" v="4872"/>
          <ac:picMkLst>
            <pc:docMk/>
            <pc:sldMk cId="1578991216" sldId="394"/>
            <ac:picMk id="3" creationId="{8BF2BA0C-F733-4DE9-9496-37DF5C8F78EA}"/>
          </ac:picMkLst>
        </pc:picChg>
        <pc:picChg chg="add mod">
          <ac:chgData name="Santiago Cano Muniz" userId="77278d51-8899-4792-a37d-34c094257561" providerId="ADAL" clId="{A22750F4-477E-4F2E-B9F6-9E2B47E07CB4}" dt="2019-04-22T18:47:53.900" v="3483" actId="1076"/>
          <ac:picMkLst>
            <pc:docMk/>
            <pc:sldMk cId="1578991216" sldId="394"/>
            <ac:picMk id="18" creationId="{9A165470-26DC-4C32-9F88-89B6F49D1717}"/>
          </ac:picMkLst>
        </pc:picChg>
      </pc:sldChg>
      <pc:sldChg chg="addSp delSp modSp add ord addAnim delAnim modAnim">
        <pc:chgData name="Santiago Cano Muniz" userId="77278d51-8899-4792-a37d-34c094257561" providerId="ADAL" clId="{A22750F4-477E-4F2E-B9F6-9E2B47E07CB4}" dt="2019-04-24T09:39:59.565" v="4177"/>
        <pc:sldMkLst>
          <pc:docMk/>
          <pc:sldMk cId="3961814427" sldId="395"/>
        </pc:sldMkLst>
        <pc:spChg chg="del">
          <ac:chgData name="Santiago Cano Muniz" userId="77278d51-8899-4792-a37d-34c094257561" providerId="ADAL" clId="{A22750F4-477E-4F2E-B9F6-9E2B47E07CB4}" dt="2019-03-31T15:27:37.714" v="235" actId="478"/>
          <ac:spMkLst>
            <pc:docMk/>
            <pc:sldMk cId="3961814427" sldId="395"/>
            <ac:spMk id="2" creationId="{C2AEA124-C228-4CC5-A1FB-B955F26B83ED}"/>
          </ac:spMkLst>
        </pc:spChg>
        <pc:spChg chg="add del">
          <ac:chgData name="Santiago Cano Muniz" userId="77278d51-8899-4792-a37d-34c094257561" providerId="ADAL" clId="{A22750F4-477E-4F2E-B9F6-9E2B47E07CB4}" dt="2019-03-31T15:39:40.115" v="434"/>
          <ac:spMkLst>
            <pc:docMk/>
            <pc:sldMk cId="3961814427" sldId="395"/>
            <ac:spMk id="3" creationId="{FA006748-A0B3-465A-B39F-792A039E21CD}"/>
          </ac:spMkLst>
        </pc:spChg>
        <pc:spChg chg="add del mod">
          <ac:chgData name="Santiago Cano Muniz" userId="77278d51-8899-4792-a37d-34c094257561" providerId="ADAL" clId="{A22750F4-477E-4F2E-B9F6-9E2B47E07CB4}" dt="2019-03-31T18:22:53.843" v="649" actId="478"/>
          <ac:spMkLst>
            <pc:docMk/>
            <pc:sldMk cId="3961814427" sldId="395"/>
            <ac:spMk id="5" creationId="{786ED374-3D41-4953-AE33-6A63F3B9E13E}"/>
          </ac:spMkLst>
        </pc:spChg>
        <pc:spChg chg="add mod">
          <ac:chgData name="Santiago Cano Muniz" userId="77278d51-8899-4792-a37d-34c094257561" providerId="ADAL" clId="{A22750F4-477E-4F2E-B9F6-9E2B47E07CB4}" dt="2019-04-22T15:18:42.977" v="2568" actId="1076"/>
          <ac:spMkLst>
            <pc:docMk/>
            <pc:sldMk cId="3961814427" sldId="395"/>
            <ac:spMk id="7" creationId="{7D934BD3-B7FF-40D2-ABFE-AA043DE47516}"/>
          </ac:spMkLst>
        </pc:spChg>
        <pc:spChg chg="add del">
          <ac:chgData name="Santiago Cano Muniz" userId="77278d51-8899-4792-a37d-34c094257561" providerId="ADAL" clId="{A22750F4-477E-4F2E-B9F6-9E2B47E07CB4}" dt="2019-04-22T15:18:23.947" v="2524"/>
          <ac:spMkLst>
            <pc:docMk/>
            <pc:sldMk cId="3961814427" sldId="395"/>
            <ac:spMk id="8" creationId="{2E76F965-CBA5-4D76-B916-D412C6D79DAD}"/>
          </ac:spMkLst>
        </pc:spChg>
        <pc:spChg chg="add del">
          <ac:chgData name="Santiago Cano Muniz" userId="77278d51-8899-4792-a37d-34c094257561" providerId="ADAL" clId="{A22750F4-477E-4F2E-B9F6-9E2B47E07CB4}" dt="2019-03-31T15:29:12.566" v="255" actId="478"/>
          <ac:spMkLst>
            <pc:docMk/>
            <pc:sldMk cId="3961814427" sldId="395"/>
            <ac:spMk id="10" creationId="{C73C7B5C-183C-4062-8FCF-E0FB1730AA9F}"/>
          </ac:spMkLst>
        </pc:spChg>
        <pc:spChg chg="add mod">
          <ac:chgData name="Santiago Cano Muniz" userId="77278d51-8899-4792-a37d-34c094257561" providerId="ADAL" clId="{A22750F4-477E-4F2E-B9F6-9E2B47E07CB4}" dt="2019-04-22T15:16:00.509" v="2517" actId="207"/>
          <ac:spMkLst>
            <pc:docMk/>
            <pc:sldMk cId="3961814427" sldId="395"/>
            <ac:spMk id="11" creationId="{5D68BB94-1A56-4D04-8FF9-1341DF5089BB}"/>
          </ac:spMkLst>
        </pc:spChg>
        <pc:spChg chg="add del">
          <ac:chgData name="Santiago Cano Muniz" userId="77278d51-8899-4792-a37d-34c094257561" providerId="ADAL" clId="{A22750F4-477E-4F2E-B9F6-9E2B47E07CB4}" dt="2019-03-31T18:22:53.843" v="649" actId="478"/>
          <ac:spMkLst>
            <pc:docMk/>
            <pc:sldMk cId="3961814427" sldId="395"/>
            <ac:spMk id="14" creationId="{00000000-0000-0000-0000-000000000000}"/>
          </ac:spMkLst>
        </pc:spChg>
        <pc:spChg chg="add del mod">
          <ac:chgData name="Santiago Cano Muniz" userId="77278d51-8899-4792-a37d-34c094257561" providerId="ADAL" clId="{A22750F4-477E-4F2E-B9F6-9E2B47E07CB4}" dt="2019-03-31T18:20:07.698" v="587" actId="478"/>
          <ac:spMkLst>
            <pc:docMk/>
            <pc:sldMk cId="3961814427" sldId="395"/>
            <ac:spMk id="16" creationId="{3B0B1964-87FF-4350-A11C-5245485D9DF2}"/>
          </ac:spMkLst>
        </pc:spChg>
        <pc:spChg chg="add del mod">
          <ac:chgData name="Santiago Cano Muniz" userId="77278d51-8899-4792-a37d-34c094257561" providerId="ADAL" clId="{A22750F4-477E-4F2E-B9F6-9E2B47E07CB4}" dt="2019-03-31T18:11:33.374" v="467" actId="478"/>
          <ac:spMkLst>
            <pc:docMk/>
            <pc:sldMk cId="3961814427" sldId="395"/>
            <ac:spMk id="17" creationId="{FB748847-E70C-42A2-8EE5-C50DB843BA54}"/>
          </ac:spMkLst>
        </pc:spChg>
        <pc:spChg chg="add del mod">
          <ac:chgData name="Santiago Cano Muniz" userId="77278d51-8899-4792-a37d-34c094257561" providerId="ADAL" clId="{A22750F4-477E-4F2E-B9F6-9E2B47E07CB4}" dt="2019-03-31T18:22:55.534" v="650" actId="478"/>
          <ac:spMkLst>
            <pc:docMk/>
            <pc:sldMk cId="3961814427" sldId="395"/>
            <ac:spMk id="18" creationId="{4C2E8B09-DE8A-4263-9A1C-33EA5CE7A5CA}"/>
          </ac:spMkLst>
        </pc:spChg>
        <pc:spChg chg="add">
          <ac:chgData name="Santiago Cano Muniz" userId="77278d51-8899-4792-a37d-34c094257561" providerId="ADAL" clId="{A22750F4-477E-4F2E-B9F6-9E2B47E07CB4}" dt="2019-03-31T18:39:04.696" v="1083"/>
          <ac:spMkLst>
            <pc:docMk/>
            <pc:sldMk cId="3961814427" sldId="395"/>
            <ac:spMk id="19" creationId="{E372F7CA-9ED4-4294-ABB9-9A4398D6298A}"/>
          </ac:spMkLst>
        </pc:spChg>
        <pc:spChg chg="del">
          <ac:chgData name="Santiago Cano Muniz" userId="77278d51-8899-4792-a37d-34c094257561" providerId="ADAL" clId="{A22750F4-477E-4F2E-B9F6-9E2B47E07CB4}" dt="2019-03-31T15:27:39.730" v="236" actId="478"/>
          <ac:spMkLst>
            <pc:docMk/>
            <pc:sldMk cId="3961814427" sldId="395"/>
            <ac:spMk id="20" creationId="{32A27CC5-7D4D-46C0-835B-28233CCA123D}"/>
          </ac:spMkLst>
        </pc:spChg>
        <pc:spChg chg="del mod">
          <ac:chgData name="Santiago Cano Muniz" userId="77278d51-8899-4792-a37d-34c094257561" providerId="ADAL" clId="{A22750F4-477E-4F2E-B9F6-9E2B47E07CB4}" dt="2019-03-31T18:10:59.634" v="464" actId="478"/>
          <ac:spMkLst>
            <pc:docMk/>
            <pc:sldMk cId="3961814427" sldId="395"/>
            <ac:spMk id="21" creationId="{A68D5F7D-F16D-4206-AE3C-764C4128555F}"/>
          </ac:spMkLst>
        </pc:spChg>
        <pc:spChg chg="del">
          <ac:chgData name="Santiago Cano Muniz" userId="77278d51-8899-4792-a37d-34c094257561" providerId="ADAL" clId="{A22750F4-477E-4F2E-B9F6-9E2B47E07CB4}" dt="2019-03-31T15:27:40.423" v="237" actId="478"/>
          <ac:spMkLst>
            <pc:docMk/>
            <pc:sldMk cId="3961814427" sldId="395"/>
            <ac:spMk id="22" creationId="{F2FB2527-D84A-444D-A346-37325027D138}"/>
          </ac:spMkLst>
        </pc:spChg>
        <pc:graphicFrameChg chg="add del mod">
          <ac:chgData name="Santiago Cano Muniz" userId="77278d51-8899-4792-a37d-34c094257561" providerId="ADAL" clId="{A22750F4-477E-4F2E-B9F6-9E2B47E07CB4}" dt="2019-03-31T18:10:58.407" v="463" actId="478"/>
          <ac:graphicFrameMkLst>
            <pc:docMk/>
            <pc:sldMk cId="3961814427" sldId="395"/>
            <ac:graphicFrameMk id="9" creationId="{179B50C8-2988-493C-B355-576BB583C286}"/>
          </ac:graphicFrameMkLst>
        </pc:graphicFrameChg>
      </pc:sldChg>
      <pc:sldChg chg="addSp delSp modSp add ord modAnim">
        <pc:chgData name="Santiago Cano Muniz" userId="77278d51-8899-4792-a37d-34c094257561" providerId="ADAL" clId="{A22750F4-477E-4F2E-B9F6-9E2B47E07CB4}" dt="2019-04-24T09:40:02.939" v="4178"/>
        <pc:sldMkLst>
          <pc:docMk/>
          <pc:sldMk cId="1460899680" sldId="396"/>
        </pc:sldMkLst>
        <pc:spChg chg="del">
          <ac:chgData name="Santiago Cano Muniz" userId="77278d51-8899-4792-a37d-34c094257561" providerId="ADAL" clId="{A22750F4-477E-4F2E-B9F6-9E2B47E07CB4}" dt="2019-03-31T18:42:53.266" v="1144" actId="478"/>
          <ac:spMkLst>
            <pc:docMk/>
            <pc:sldMk cId="1460899680" sldId="396"/>
            <ac:spMk id="11" creationId="{5D68BB94-1A56-4D04-8FF9-1341DF5089BB}"/>
          </ac:spMkLst>
        </pc:spChg>
        <pc:spChg chg="add mod">
          <ac:chgData name="Santiago Cano Muniz" userId="77278d51-8899-4792-a37d-34c094257561" providerId="ADAL" clId="{A22750F4-477E-4F2E-B9F6-9E2B47E07CB4}" dt="2019-03-31T19:12:16.421" v="1248" actId="1076"/>
          <ac:spMkLst>
            <pc:docMk/>
            <pc:sldMk cId="1460899680" sldId="396"/>
            <ac:spMk id="17" creationId="{34C7AAC9-51A3-4553-9163-7FDCEFF275A7}"/>
          </ac:spMkLst>
        </pc:spChg>
        <pc:spChg chg="add mod">
          <ac:chgData name="Santiago Cano Muniz" userId="77278d51-8899-4792-a37d-34c094257561" providerId="ADAL" clId="{A22750F4-477E-4F2E-B9F6-9E2B47E07CB4}" dt="2019-04-22T15:16:12.009" v="2518" actId="207"/>
          <ac:spMkLst>
            <pc:docMk/>
            <pc:sldMk cId="1460899680" sldId="396"/>
            <ac:spMk id="18" creationId="{A4506714-B0C4-4AA6-9903-EE572921B8B3}"/>
          </ac:spMkLst>
        </pc:spChg>
        <pc:spChg chg="mod">
          <ac:chgData name="Santiago Cano Muniz" userId="77278d51-8899-4792-a37d-34c094257561" providerId="ADAL" clId="{A22750F4-477E-4F2E-B9F6-9E2B47E07CB4}" dt="2019-03-31T18:43:06.781" v="1170" actId="20577"/>
          <ac:spMkLst>
            <pc:docMk/>
            <pc:sldMk cId="1460899680" sldId="396"/>
            <ac:spMk id="21" creationId="{A68D5F7D-F16D-4206-AE3C-764C4128555F}"/>
          </ac:spMkLst>
        </pc:spChg>
        <pc:graphicFrameChg chg="del">
          <ac:chgData name="Santiago Cano Muniz" userId="77278d51-8899-4792-a37d-34c094257561" providerId="ADAL" clId="{A22750F4-477E-4F2E-B9F6-9E2B47E07CB4}" dt="2019-03-31T18:42:52.312" v="1143" actId="478"/>
          <ac:graphicFrameMkLst>
            <pc:docMk/>
            <pc:sldMk cId="1460899680" sldId="396"/>
            <ac:graphicFrameMk id="9" creationId="{179B50C8-2988-493C-B355-576BB583C286}"/>
          </ac:graphicFrameMkLst>
        </pc:graphicFrameChg>
        <pc:picChg chg="add mod">
          <ac:chgData name="Santiago Cano Muniz" userId="77278d51-8899-4792-a37d-34c094257561" providerId="ADAL" clId="{A22750F4-477E-4F2E-B9F6-9E2B47E07CB4}" dt="2019-03-31T19:12:12.081" v="1246" actId="1076"/>
          <ac:picMkLst>
            <pc:docMk/>
            <pc:sldMk cId="1460899680" sldId="396"/>
            <ac:picMk id="8" creationId="{CDDE0898-C979-4DC9-B062-70ABFCDA63A2}"/>
          </ac:picMkLst>
        </pc:picChg>
        <pc:picChg chg="add mod">
          <ac:chgData name="Santiago Cano Muniz" userId="77278d51-8899-4792-a37d-34c094257561" providerId="ADAL" clId="{A22750F4-477E-4F2E-B9F6-9E2B47E07CB4}" dt="2019-03-31T19:12:17.874" v="1249" actId="1076"/>
          <ac:picMkLst>
            <pc:docMk/>
            <pc:sldMk cId="1460899680" sldId="396"/>
            <ac:picMk id="10" creationId="{FBD9F53D-B0D5-4BC2-80BE-73D88001599B}"/>
          </ac:picMkLst>
        </pc:picChg>
        <pc:picChg chg="add mod">
          <ac:chgData name="Santiago Cano Muniz" userId="77278d51-8899-4792-a37d-34c094257561" providerId="ADAL" clId="{A22750F4-477E-4F2E-B9F6-9E2B47E07CB4}" dt="2019-03-31T19:12:24.230" v="1252" actId="1076"/>
          <ac:picMkLst>
            <pc:docMk/>
            <pc:sldMk cId="1460899680" sldId="396"/>
            <ac:picMk id="12" creationId="{2468178C-F6A4-4430-8462-2C869542B2E6}"/>
          </ac:picMkLst>
        </pc:picChg>
        <pc:picChg chg="add mod">
          <ac:chgData name="Santiago Cano Muniz" userId="77278d51-8899-4792-a37d-34c094257561" providerId="ADAL" clId="{A22750F4-477E-4F2E-B9F6-9E2B47E07CB4}" dt="2019-03-31T19:12:21.119" v="1251" actId="14100"/>
          <ac:picMkLst>
            <pc:docMk/>
            <pc:sldMk cId="1460899680" sldId="396"/>
            <ac:picMk id="16" creationId="{A5BDB940-8B52-4180-AD73-56483A3B829C}"/>
          </ac:picMkLst>
        </pc:picChg>
      </pc:sldChg>
      <pc:sldChg chg="modSp modAnim">
        <pc:chgData name="Santiago Cano Muniz" userId="77278d51-8899-4792-a37d-34c094257561" providerId="ADAL" clId="{A22750F4-477E-4F2E-B9F6-9E2B47E07CB4}" dt="2019-04-24T09:40:05.751" v="4179"/>
        <pc:sldMkLst>
          <pc:docMk/>
          <pc:sldMk cId="369123008" sldId="397"/>
        </pc:sldMkLst>
        <pc:spChg chg="mod">
          <ac:chgData name="Santiago Cano Muniz" userId="77278d51-8899-4792-a37d-34c094257561" providerId="ADAL" clId="{A22750F4-477E-4F2E-B9F6-9E2B47E07CB4}" dt="2019-04-22T15:16:17.338" v="2519" actId="207"/>
          <ac:spMkLst>
            <pc:docMk/>
            <pc:sldMk cId="369123008" sldId="397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A22750F4-477E-4F2E-B9F6-9E2B47E07CB4}" dt="2019-04-22T15:23:16.260" v="2774"/>
          <ac:spMkLst>
            <pc:docMk/>
            <pc:sldMk cId="369123008" sldId="397"/>
            <ac:spMk id="20" creationId="{7C9A808A-1E55-49B0-A7F4-3DDAF900D148}"/>
          </ac:spMkLst>
        </pc:spChg>
      </pc:sldChg>
      <pc:sldChg chg="addSp delSp modSp add addAnim delAnim modAnim">
        <pc:chgData name="Santiago Cano Muniz" userId="77278d51-8899-4792-a37d-34c094257561" providerId="ADAL" clId="{A22750F4-477E-4F2E-B9F6-9E2B47E07CB4}" dt="2019-04-24T09:39:44.568" v="4173"/>
        <pc:sldMkLst>
          <pc:docMk/>
          <pc:sldMk cId="3750026700" sldId="399"/>
        </pc:sldMkLst>
        <pc:spChg chg="del">
          <ac:chgData name="Santiago Cano Muniz" userId="77278d51-8899-4792-a37d-34c094257561" providerId="ADAL" clId="{A22750F4-477E-4F2E-B9F6-9E2B47E07CB4}" dt="2019-04-16T09:33:19.377" v="1621" actId="478"/>
          <ac:spMkLst>
            <pc:docMk/>
            <pc:sldMk cId="3750026700" sldId="399"/>
            <ac:spMk id="2" creationId="{F433706C-319F-4304-ADF1-C950995BD0E0}"/>
          </ac:spMkLst>
        </pc:spChg>
        <pc:spChg chg="mod">
          <ac:chgData name="Santiago Cano Muniz" userId="77278d51-8899-4792-a37d-34c094257561" providerId="ADAL" clId="{A22750F4-477E-4F2E-B9F6-9E2B47E07CB4}" dt="2019-04-16T09:33:28.013" v="1623" actId="1076"/>
          <ac:spMkLst>
            <pc:docMk/>
            <pc:sldMk cId="3750026700" sldId="399"/>
            <ac:spMk id="8" creationId="{BB66CEFD-1564-447A-9D36-EB6717A08694}"/>
          </ac:spMkLst>
        </pc:spChg>
        <pc:spChg chg="add del mod">
          <ac:chgData name="Santiago Cano Muniz" userId="77278d51-8899-4792-a37d-34c094257561" providerId="ADAL" clId="{A22750F4-477E-4F2E-B9F6-9E2B47E07CB4}" dt="2019-04-16T09:33:21.685" v="1622" actId="1076"/>
          <ac:spMkLst>
            <pc:docMk/>
            <pc:sldMk cId="3750026700" sldId="399"/>
            <ac:spMk id="9" creationId="{DC0C76C7-E9E9-40B9-8C62-C5AF5FDD62B3}"/>
          </ac:spMkLst>
        </pc:spChg>
      </pc:sldChg>
      <pc:sldChg chg="addSp delSp modSp add delAnim modAnim">
        <pc:chgData name="Santiago Cano Muniz" userId="77278d51-8899-4792-a37d-34c094257561" providerId="ADAL" clId="{A22750F4-477E-4F2E-B9F6-9E2B47E07CB4}" dt="2019-04-24T09:40:08.672" v="4180"/>
        <pc:sldMkLst>
          <pc:docMk/>
          <pc:sldMk cId="100384876" sldId="400"/>
        </pc:sldMkLst>
        <pc:spChg chg="add mod">
          <ac:chgData name="Santiago Cano Muniz" userId="77278d51-8899-4792-a37d-34c094257561" providerId="ADAL" clId="{A22750F4-477E-4F2E-B9F6-9E2B47E07CB4}" dt="2019-04-22T19:12:18.138" v="3950" actId="1076"/>
          <ac:spMkLst>
            <pc:docMk/>
            <pc:sldMk cId="100384876" sldId="400"/>
            <ac:spMk id="4" creationId="{77D1230B-D4D7-4A52-8DFF-78076B7B22BE}"/>
          </ac:spMkLst>
        </pc:spChg>
        <pc:spChg chg="mod">
          <ac:chgData name="Santiago Cano Muniz" userId="77278d51-8899-4792-a37d-34c094257561" providerId="ADAL" clId="{A22750F4-477E-4F2E-B9F6-9E2B47E07CB4}" dt="2019-04-22T18:39:21.606" v="3213" actId="20577"/>
          <ac:spMkLst>
            <pc:docMk/>
            <pc:sldMk cId="100384876" sldId="40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A22750F4-477E-4F2E-B9F6-9E2B47E07CB4}" dt="2019-04-20T15:21:32.017" v="1744" actId="20577"/>
          <ac:spMkLst>
            <pc:docMk/>
            <pc:sldMk cId="100384876" sldId="400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A22750F4-477E-4F2E-B9F6-9E2B47E07CB4}" dt="2019-04-22T18:42:24.153" v="3344" actId="20577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A22750F4-477E-4F2E-B9F6-9E2B47E07CB4}" dt="2019-04-22T19:12:15.192" v="3948"/>
          <ac:spMkLst>
            <pc:docMk/>
            <pc:sldMk cId="100384876" sldId="400"/>
            <ac:spMk id="20" creationId="{7C9A808A-1E55-49B0-A7F4-3DDAF900D148}"/>
          </ac:spMkLst>
        </pc:spChg>
        <pc:spChg chg="del mod">
          <ac:chgData name="Santiago Cano Muniz" userId="77278d51-8899-4792-a37d-34c094257561" providerId="ADAL" clId="{A22750F4-477E-4F2E-B9F6-9E2B47E07CB4}" dt="2019-04-22T18:39:24.320" v="3214" actId="478"/>
          <ac:spMkLst>
            <pc:docMk/>
            <pc:sldMk cId="100384876" sldId="400"/>
            <ac:spMk id="21" creationId="{A68D5F7D-F16D-4206-AE3C-764C4128555F}"/>
          </ac:spMkLst>
        </pc:spChg>
        <pc:picChg chg="add del mod">
          <ac:chgData name="Santiago Cano Muniz" userId="77278d51-8899-4792-a37d-34c094257561" providerId="ADAL" clId="{A22750F4-477E-4F2E-B9F6-9E2B47E07CB4}" dt="2019-04-22T18:08:50.869" v="3023" actId="478"/>
          <ac:picMkLst>
            <pc:docMk/>
            <pc:sldMk cId="100384876" sldId="400"/>
            <ac:picMk id="2" creationId="{5CDE4515-1F64-448B-B352-0E17446EEDEC}"/>
          </ac:picMkLst>
        </pc:picChg>
        <pc:picChg chg="add mod ord modCrop">
          <ac:chgData name="Santiago Cano Muniz" userId="77278d51-8899-4792-a37d-34c094257561" providerId="ADAL" clId="{A22750F4-477E-4F2E-B9F6-9E2B47E07CB4}" dt="2019-04-22T18:49:54.336" v="3488" actId="167"/>
          <ac:picMkLst>
            <pc:docMk/>
            <pc:sldMk cId="100384876" sldId="400"/>
            <ac:picMk id="3" creationId="{4C15A1DD-82A2-46A5-8390-71C19065BA8F}"/>
          </ac:picMkLst>
        </pc:picChg>
        <pc:picChg chg="del">
          <ac:chgData name="Santiago Cano Muniz" userId="77278d51-8899-4792-a37d-34c094257561" providerId="ADAL" clId="{A22750F4-477E-4F2E-B9F6-9E2B47E07CB4}" dt="2019-04-22T18:07:49.995" v="3012" actId="478"/>
          <ac:picMkLst>
            <pc:docMk/>
            <pc:sldMk cId="100384876" sldId="400"/>
            <ac:picMk id="10" creationId="{FBD9F53D-B0D5-4BC2-80BE-73D88001599B}"/>
          </ac:picMkLst>
        </pc:picChg>
        <pc:picChg chg="add del mod">
          <ac:chgData name="Santiago Cano Muniz" userId="77278d51-8899-4792-a37d-34c094257561" providerId="ADAL" clId="{A22750F4-477E-4F2E-B9F6-9E2B47E07CB4}" dt="2019-04-22T18:08:35.352" v="3018" actId="478"/>
          <ac:picMkLst>
            <pc:docMk/>
            <pc:sldMk cId="100384876" sldId="400"/>
            <ac:picMk id="11" creationId="{C8DB74E4-FE70-406F-8056-EAB8AF78C485}"/>
          </ac:picMkLst>
        </pc:picChg>
        <pc:picChg chg="del">
          <ac:chgData name="Santiago Cano Muniz" userId="77278d51-8899-4792-a37d-34c094257561" providerId="ADAL" clId="{A22750F4-477E-4F2E-B9F6-9E2B47E07CB4}" dt="2019-04-22T18:07:56.540" v="3014" actId="478"/>
          <ac:picMkLst>
            <pc:docMk/>
            <pc:sldMk cId="100384876" sldId="400"/>
            <ac:picMk id="16" creationId="{A5BDB940-8B52-4180-AD73-56483A3B829C}"/>
          </ac:picMkLst>
        </pc:picChg>
      </pc:sldChg>
      <pc:sldChg chg="addSp delSp modSp add delAnim modAnim">
        <pc:chgData name="Santiago Cano Muniz" userId="77278d51-8899-4792-a37d-34c094257561" providerId="ADAL" clId="{A22750F4-477E-4F2E-B9F6-9E2B47E07CB4}" dt="2019-04-24T09:40:13.843" v="4182"/>
        <pc:sldMkLst>
          <pc:docMk/>
          <pc:sldMk cId="710511337" sldId="401"/>
        </pc:sldMkLst>
        <pc:spChg chg="del">
          <ac:chgData name="Santiago Cano Muniz" userId="77278d51-8899-4792-a37d-34c094257561" providerId="ADAL" clId="{A22750F4-477E-4F2E-B9F6-9E2B47E07CB4}" dt="2019-04-22T19:10:55.551" v="3933" actId="478"/>
          <ac:spMkLst>
            <pc:docMk/>
            <pc:sldMk cId="710511337" sldId="401"/>
            <ac:spMk id="7" creationId="{7D934BD3-B7FF-40D2-ABFE-AA043DE47516}"/>
          </ac:spMkLst>
        </pc:spChg>
        <pc:spChg chg="add mod">
          <ac:chgData name="Santiago Cano Muniz" userId="77278d51-8899-4792-a37d-34c094257561" providerId="ADAL" clId="{A22750F4-477E-4F2E-B9F6-9E2B47E07CB4}" dt="2019-04-22T19:12:30.478" v="3984" actId="20577"/>
          <ac:spMkLst>
            <pc:docMk/>
            <pc:sldMk cId="710511337" sldId="401"/>
            <ac:spMk id="8" creationId="{7664517C-9684-452E-B6B9-6016A6E5B8AB}"/>
          </ac:spMkLst>
        </pc:spChg>
        <pc:spChg chg="mod">
          <ac:chgData name="Santiago Cano Muniz" userId="77278d51-8899-4792-a37d-34c094257561" providerId="ADAL" clId="{A22750F4-477E-4F2E-B9F6-9E2B47E07CB4}" dt="2019-04-22T19:11:05.820" v="3947" actId="20577"/>
          <ac:spMkLst>
            <pc:docMk/>
            <pc:sldMk cId="710511337" sldId="40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A22750F4-477E-4F2E-B9F6-9E2B47E07CB4}" dt="2019-04-22T19:11:00.675" v="3935"/>
          <ac:spMkLst>
            <pc:docMk/>
            <pc:sldMk cId="710511337" sldId="401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A22750F4-477E-4F2E-B9F6-9E2B47E07CB4}" dt="2019-04-22T19:10:57.007" v="3934" actId="478"/>
          <ac:spMkLst>
            <pc:docMk/>
            <pc:sldMk cId="710511337" sldId="401"/>
            <ac:spMk id="19" creationId="{E372F7CA-9ED4-4294-ABB9-9A4398D6298A}"/>
          </ac:spMkLst>
        </pc:spChg>
      </pc:sldChg>
      <pc:sldChg chg="delSp add modAnim">
        <pc:chgData name="Santiago Cano Muniz" userId="77278d51-8899-4792-a37d-34c094257561" providerId="ADAL" clId="{A22750F4-477E-4F2E-B9F6-9E2B47E07CB4}" dt="2019-04-24T09:46:53.341" v="4265"/>
        <pc:sldMkLst>
          <pc:docMk/>
          <pc:sldMk cId="2161113569" sldId="402"/>
        </pc:sldMkLst>
        <pc:spChg chg="del">
          <ac:chgData name="Santiago Cano Muniz" userId="77278d51-8899-4792-a37d-34c094257561" providerId="ADAL" clId="{A22750F4-477E-4F2E-B9F6-9E2B47E07CB4}" dt="2019-04-24T09:46:38.360" v="4264" actId="478"/>
          <ac:spMkLst>
            <pc:docMk/>
            <pc:sldMk cId="2161113569" sldId="402"/>
            <ac:spMk id="5" creationId="{A9B24A00-2FB1-4C9C-9B8A-4D91DF4A45F7}"/>
          </ac:spMkLst>
        </pc:spChg>
      </pc:sldChg>
      <pc:sldChg chg="addSp delSp modSp add delAnim modAnim">
        <pc:chgData name="Santiago Cano Muniz" userId="77278d51-8899-4792-a37d-34c094257561" providerId="ADAL" clId="{A22750F4-477E-4F2E-B9F6-9E2B47E07CB4}" dt="2019-05-05T18:59:31.627" v="5525" actId="20577"/>
        <pc:sldMkLst>
          <pc:docMk/>
          <pc:sldMk cId="1442013819" sldId="404"/>
        </pc:sldMkLst>
        <pc:spChg chg="add del">
          <ac:chgData name="Santiago Cano Muniz" userId="77278d51-8899-4792-a37d-34c094257561" providerId="ADAL" clId="{A22750F4-477E-4F2E-B9F6-9E2B47E07CB4}" dt="2019-05-05T17:52:30.907" v="4875"/>
          <ac:spMkLst>
            <pc:docMk/>
            <pc:sldMk cId="1442013819" sldId="404"/>
            <ac:spMk id="2" creationId="{020BAF3E-FD65-46A5-B492-2570F3543C12}"/>
          </ac:spMkLst>
        </pc:spChg>
        <pc:spChg chg="add del">
          <ac:chgData name="Santiago Cano Muniz" userId="77278d51-8899-4792-a37d-34c094257561" providerId="ADAL" clId="{A22750F4-477E-4F2E-B9F6-9E2B47E07CB4}" dt="2019-05-05T17:52:33.438" v="4877"/>
          <ac:spMkLst>
            <pc:docMk/>
            <pc:sldMk cId="1442013819" sldId="404"/>
            <ac:spMk id="3" creationId="{FB5F5E43-BA89-4BAA-B327-141032B4ECA5}"/>
          </ac:spMkLst>
        </pc:spChg>
        <pc:spChg chg="del">
          <ac:chgData name="Santiago Cano Muniz" userId="77278d51-8899-4792-a37d-34c094257561" providerId="ADAL" clId="{A22750F4-477E-4F2E-B9F6-9E2B47E07CB4}" dt="2019-05-05T18:20:31.207" v="5223" actId="478"/>
          <ac:spMkLst>
            <pc:docMk/>
            <pc:sldMk cId="1442013819" sldId="404"/>
            <ac:spMk id="8" creationId="{E61F1B5F-CAD6-4746-81C1-6A8EBF2390B9}"/>
          </ac:spMkLst>
        </pc:spChg>
        <pc:spChg chg="del">
          <ac:chgData name="Santiago Cano Muniz" userId="77278d51-8899-4792-a37d-34c094257561" providerId="ADAL" clId="{A22750F4-477E-4F2E-B9F6-9E2B47E07CB4}" dt="2019-05-05T18:00:52.995" v="4879" actId="478"/>
          <ac:spMkLst>
            <pc:docMk/>
            <pc:sldMk cId="1442013819" sldId="404"/>
            <ac:spMk id="9" creationId="{E7E43C36-A25D-44B4-93FC-AECD9DF27F46}"/>
          </ac:spMkLst>
        </pc:spChg>
        <pc:spChg chg="add">
          <ac:chgData name="Santiago Cano Muniz" userId="77278d51-8899-4792-a37d-34c094257561" providerId="ADAL" clId="{A22750F4-477E-4F2E-B9F6-9E2B47E07CB4}" dt="2019-05-05T18:20:19.065" v="5221"/>
          <ac:spMkLst>
            <pc:docMk/>
            <pc:sldMk cId="1442013819" sldId="404"/>
            <ac:spMk id="12" creationId="{E53E7E59-CB25-463D-8A6B-99500C7E4B0C}"/>
          </ac:spMkLst>
        </pc:spChg>
        <pc:spChg chg="mod">
          <ac:chgData name="Santiago Cano Muniz" userId="77278d51-8899-4792-a37d-34c094257561" providerId="ADAL" clId="{A22750F4-477E-4F2E-B9F6-9E2B47E07CB4}" dt="2019-05-05T18:59:31.627" v="5525" actId="20577"/>
          <ac:spMkLst>
            <pc:docMk/>
            <pc:sldMk cId="1442013819" sldId="404"/>
            <ac:spMk id="16" creationId="{BF188308-41CB-41E3-A1AF-6F02CA1D46B1}"/>
          </ac:spMkLst>
        </pc:spChg>
        <pc:spChg chg="del">
          <ac:chgData name="Santiago Cano Muniz" userId="77278d51-8899-4792-a37d-34c094257561" providerId="ADAL" clId="{A22750F4-477E-4F2E-B9F6-9E2B47E07CB4}" dt="2019-05-05T18:20:21.236" v="5222" actId="478"/>
          <ac:spMkLst>
            <pc:docMk/>
            <pc:sldMk cId="1442013819" sldId="404"/>
            <ac:spMk id="17" creationId="{4C0D9AF0-BD84-4FFD-9048-40044C9E0A2C}"/>
          </ac:spMkLst>
        </pc:spChg>
        <pc:spChg chg="add">
          <ac:chgData name="Santiago Cano Muniz" userId="77278d51-8899-4792-a37d-34c094257561" providerId="ADAL" clId="{A22750F4-477E-4F2E-B9F6-9E2B47E07CB4}" dt="2019-05-05T18:20:31.769" v="5224"/>
          <ac:spMkLst>
            <pc:docMk/>
            <pc:sldMk cId="1442013819" sldId="404"/>
            <ac:spMk id="19" creationId="{68D29ECB-509C-4FCA-B098-97B1B6ACC7F8}"/>
          </ac:spMkLst>
        </pc:spChg>
      </pc:sldChg>
      <pc:sldChg chg="addSp delSp modSp add">
        <pc:chgData name="Santiago Cano Muniz" userId="77278d51-8899-4792-a37d-34c094257561" providerId="ADAL" clId="{A22750F4-477E-4F2E-B9F6-9E2B47E07CB4}" dt="2019-05-05T18:28:48.456" v="5314" actId="1036"/>
        <pc:sldMkLst>
          <pc:docMk/>
          <pc:sldMk cId="2970734769" sldId="405"/>
        </pc:sldMkLst>
        <pc:spChg chg="mod">
          <ac:chgData name="Santiago Cano Muniz" userId="77278d51-8899-4792-a37d-34c094257561" providerId="ADAL" clId="{A22750F4-477E-4F2E-B9F6-9E2B47E07CB4}" dt="2019-05-05T18:25:42.580" v="5254" actId="1076"/>
          <ac:spMkLst>
            <pc:docMk/>
            <pc:sldMk cId="2970734769" sldId="405"/>
            <ac:spMk id="3" creationId="{134F19E5-6034-4522-9C04-2AB27B259CD2}"/>
          </ac:spMkLst>
        </pc:spChg>
        <pc:spChg chg="mod">
          <ac:chgData name="Santiago Cano Muniz" userId="77278d51-8899-4792-a37d-34c094257561" providerId="ADAL" clId="{A22750F4-477E-4F2E-B9F6-9E2B47E07CB4}" dt="2019-05-05T18:25:33.720" v="5251" actId="1076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A22750F4-477E-4F2E-B9F6-9E2B47E07CB4}" dt="2019-05-05T18:28:48.456" v="5314" actId="1036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A22750F4-477E-4F2E-B9F6-9E2B47E07CB4}" dt="2019-05-05T18:28:14.439" v="5304" actId="1076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A22750F4-477E-4F2E-B9F6-9E2B47E07CB4}" dt="2019-05-05T18:25:40.065" v="5253" actId="1076"/>
          <ac:spMkLst>
            <pc:docMk/>
            <pc:sldMk cId="2970734769" sldId="405"/>
            <ac:spMk id="12" creationId="{E6878DFC-7EE3-4783-8595-4B7F9074833B}"/>
          </ac:spMkLst>
        </pc:spChg>
        <pc:spChg chg="del">
          <ac:chgData name="Santiago Cano Muniz" userId="77278d51-8899-4792-a37d-34c094257561" providerId="ADAL" clId="{A22750F4-477E-4F2E-B9F6-9E2B47E07CB4}" dt="2019-05-05T18:25:04.867" v="5248" actId="478"/>
          <ac:spMkLst>
            <pc:docMk/>
            <pc:sldMk cId="2970734769" sldId="405"/>
            <ac:spMk id="15" creationId="{76008CFE-0C66-4403-B229-10D2165AAE7F}"/>
          </ac:spMkLst>
        </pc:spChg>
        <pc:cxnChg chg="add mod ord">
          <ac:chgData name="Santiago Cano Muniz" userId="77278d51-8899-4792-a37d-34c094257561" providerId="ADAL" clId="{A22750F4-477E-4F2E-B9F6-9E2B47E07CB4}" dt="2019-05-05T18:27:49.409" v="5299" actId="693"/>
          <ac:cxnSpMkLst>
            <pc:docMk/>
            <pc:sldMk cId="2970734769" sldId="405"/>
            <ac:cxnSpMk id="5" creationId="{18017855-4EC2-4C4C-A796-9ACC8FEA0369}"/>
          </ac:cxnSpMkLst>
        </pc:cxnChg>
        <pc:cxnChg chg="add del mod">
          <ac:chgData name="Santiago Cano Muniz" userId="77278d51-8899-4792-a37d-34c094257561" providerId="ADAL" clId="{A22750F4-477E-4F2E-B9F6-9E2B47E07CB4}" dt="2019-05-05T18:26:24.409" v="5269" actId="11529"/>
          <ac:cxnSpMkLst>
            <pc:docMk/>
            <pc:sldMk cId="2970734769" sldId="405"/>
            <ac:cxnSpMk id="18" creationId="{3370FB80-AC0B-4B00-A767-3AE7DEDCC7E3}"/>
          </ac:cxnSpMkLst>
        </pc:cxnChg>
        <pc:cxnChg chg="add mod ord">
          <ac:chgData name="Santiago Cano Muniz" userId="77278d51-8899-4792-a37d-34c094257561" providerId="ADAL" clId="{A22750F4-477E-4F2E-B9F6-9E2B47E07CB4}" dt="2019-05-05T18:28:09.501" v="5303" actId="14100"/>
          <ac:cxnSpMkLst>
            <pc:docMk/>
            <pc:sldMk cId="2970734769" sldId="405"/>
            <ac:cxnSpMk id="29" creationId="{ED0B7264-97F2-4FCF-9A60-4B28E3D8CB5B}"/>
          </ac:cxnSpMkLst>
        </pc:cxnChg>
        <pc:cxnChg chg="add mod ord">
          <ac:chgData name="Santiago Cano Muniz" userId="77278d51-8899-4792-a37d-34c094257561" providerId="ADAL" clId="{A22750F4-477E-4F2E-B9F6-9E2B47E07CB4}" dt="2019-05-05T18:27:49.409" v="5299" actId="693"/>
          <ac:cxnSpMkLst>
            <pc:docMk/>
            <pc:sldMk cId="2970734769" sldId="405"/>
            <ac:cxnSpMk id="31" creationId="{413EF47D-A3F5-4964-9D1B-45327CF65F50}"/>
          </ac:cxnSpMkLst>
        </pc:cxnChg>
      </pc:sldChg>
      <pc:sldChg chg="addSp delSp modSp add">
        <pc:chgData name="Santiago Cano Muniz" userId="77278d51-8899-4792-a37d-34c094257561" providerId="ADAL" clId="{A22750F4-477E-4F2E-B9F6-9E2B47E07CB4}" dt="2019-05-05T18:54:34.142" v="5512" actId="1076"/>
        <pc:sldMkLst>
          <pc:docMk/>
          <pc:sldMk cId="1386114018" sldId="407"/>
        </pc:sldMkLst>
        <pc:spChg chg="mod">
          <ac:chgData name="Santiago Cano Muniz" userId="77278d51-8899-4792-a37d-34c094257561" providerId="ADAL" clId="{A22750F4-477E-4F2E-B9F6-9E2B47E07CB4}" dt="2019-05-05T18:51:57.657" v="5397" actId="20577"/>
          <ac:spMkLst>
            <pc:docMk/>
            <pc:sldMk cId="1386114018" sldId="407"/>
            <ac:spMk id="12" creationId="{6E09AF2D-C1D0-4CF0-9240-FA3DDA872AED}"/>
          </ac:spMkLst>
        </pc:spChg>
        <pc:spChg chg="mod topLvl">
          <ac:chgData name="Santiago Cano Muniz" userId="77278d51-8899-4792-a37d-34c094257561" providerId="ADAL" clId="{A22750F4-477E-4F2E-B9F6-9E2B47E07CB4}" dt="2019-05-05T18:54:34.142" v="5512" actId="1076"/>
          <ac:spMkLst>
            <pc:docMk/>
            <pc:sldMk cId="1386114018" sldId="407"/>
            <ac:spMk id="17" creationId="{C9577C6E-890F-4855-9EB8-D81503D9575E}"/>
          </ac:spMkLst>
        </pc:spChg>
        <pc:spChg chg="del topLvl">
          <ac:chgData name="Santiago Cano Muniz" userId="77278d51-8899-4792-a37d-34c094257561" providerId="ADAL" clId="{A22750F4-477E-4F2E-B9F6-9E2B47E07CB4}" dt="2019-05-05T18:54:13.424" v="5478" actId="478"/>
          <ac:spMkLst>
            <pc:docMk/>
            <pc:sldMk cId="1386114018" sldId="407"/>
            <ac:spMk id="21" creationId="{9401AE39-AC17-4771-9247-0C3477D177F1}"/>
          </ac:spMkLst>
        </pc:spChg>
        <pc:grpChg chg="del">
          <ac:chgData name="Santiago Cano Muniz" userId="77278d51-8899-4792-a37d-34c094257561" providerId="ADAL" clId="{A22750F4-477E-4F2E-B9F6-9E2B47E07CB4}" dt="2019-05-05T18:50:43.674" v="5349" actId="478"/>
          <ac:grpSpMkLst>
            <pc:docMk/>
            <pc:sldMk cId="1386114018" sldId="407"/>
            <ac:grpSpMk id="7" creationId="{E7A7980A-D718-4C66-8389-7550C406C8B7}"/>
          </ac:grpSpMkLst>
        </pc:grpChg>
        <pc:grpChg chg="add del mod">
          <ac:chgData name="Santiago Cano Muniz" userId="77278d51-8899-4792-a37d-34c094257561" providerId="ADAL" clId="{A22750F4-477E-4F2E-B9F6-9E2B47E07CB4}" dt="2019-05-05T18:54:13.424" v="5478" actId="478"/>
          <ac:grpSpMkLst>
            <pc:docMk/>
            <pc:sldMk cId="1386114018" sldId="407"/>
            <ac:grpSpMk id="16" creationId="{EF47F1D0-7F1C-4B6B-80C6-8B3360513EA9}"/>
          </ac:grpSpMkLst>
        </pc:grpChg>
      </pc:sldChg>
    </pc:docChg>
  </pc:docChgLst>
  <pc:docChgLst>
    <pc:chgData name="Santiago Cano Muniz" userId="77278d51-8899-4792-a37d-34c094257561" providerId="ADAL" clId="{BFD55F35-1574-40C0-B0FD-88DD6DC2107E}"/>
    <pc:docChg chg="undo custSel addSld delSld modSld sldOrd">
      <pc:chgData name="Santiago Cano Muniz" userId="77278d51-8899-4792-a37d-34c094257561" providerId="ADAL" clId="{BFD55F35-1574-40C0-B0FD-88DD6DC2107E}" dt="2019-06-17T16:44:31.822" v="15572" actId="1076"/>
      <pc:docMkLst>
        <pc:docMk/>
      </pc:docMkLst>
      <pc:sldChg chg="addSp delSp modSp modTransition">
        <pc:chgData name="Santiago Cano Muniz" userId="77278d51-8899-4792-a37d-34c094257561" providerId="ADAL" clId="{BFD55F35-1574-40C0-B0FD-88DD6DC2107E}" dt="2019-06-15T22:16:42.671" v="15108" actId="2711"/>
        <pc:sldMkLst>
          <pc:docMk/>
          <pc:sldMk cId="3080568360" sldId="256"/>
        </pc:sldMkLst>
        <pc:spChg chg="mod">
          <ac:chgData name="Santiago Cano Muniz" userId="77278d51-8899-4792-a37d-34c094257561" providerId="ADAL" clId="{BFD55F35-1574-40C0-B0FD-88DD6DC2107E}" dt="2019-06-15T22:16:42.671" v="15108" actId="2711"/>
          <ac:spMkLst>
            <pc:docMk/>
            <pc:sldMk cId="3080568360" sldId="256"/>
            <ac:spMk id="2" creationId="{00000000-0000-0000-0000-000000000000}"/>
          </ac:spMkLst>
        </pc:spChg>
        <pc:spChg chg="add del">
          <ac:chgData name="Santiago Cano Muniz" userId="77278d51-8899-4792-a37d-34c094257561" providerId="ADAL" clId="{BFD55F35-1574-40C0-B0FD-88DD6DC2107E}" dt="2019-05-08T16:13:33.815" v="8165"/>
          <ac:spMkLst>
            <pc:docMk/>
            <pc:sldMk cId="3080568360" sldId="256"/>
            <ac:spMk id="4" creationId="{90246A9B-FE30-488F-94EC-F206436DAE1C}"/>
          </ac:spMkLst>
        </pc:spChg>
      </pc:sldChg>
      <pc:sldChg chg="addSp delSp modSp add setBg addAnim delAnim">
        <pc:chgData name="Santiago Cano Muniz" userId="77278d51-8899-4792-a37d-34c094257561" providerId="ADAL" clId="{BFD55F35-1574-40C0-B0FD-88DD6DC2107E}" dt="2019-06-15T22:16:59.315" v="15112"/>
        <pc:sldMkLst>
          <pc:docMk/>
          <pc:sldMk cId="914715994" sldId="268"/>
        </pc:sldMkLst>
        <pc:spChg chg="add del mod">
          <ac:chgData name="Santiago Cano Muniz" userId="77278d51-8899-4792-a37d-34c094257561" providerId="ADAL" clId="{BFD55F35-1574-40C0-B0FD-88DD6DC2107E}" dt="2019-06-15T22:16:59.011" v="15111" actId="478"/>
          <ac:spMkLst>
            <pc:docMk/>
            <pc:sldMk cId="914715994" sldId="268"/>
            <ac:spMk id="4" creationId="{AB2EC7A3-2EC0-4698-A897-579C8584416A}"/>
          </ac:spMkLst>
        </pc:spChg>
        <pc:spChg chg="add del mod">
          <ac:chgData name="Santiago Cano Muniz" userId="77278d51-8899-4792-a37d-34c094257561" providerId="ADAL" clId="{BFD55F35-1574-40C0-B0FD-88DD6DC2107E}" dt="2019-05-13T09:54:57.285" v="10883"/>
          <ac:spMkLst>
            <pc:docMk/>
            <pc:sldMk cId="914715994" sldId="268"/>
            <ac:spMk id="5" creationId="{9F644274-F567-4581-BA1E-5DB6A9596EBA}"/>
          </ac:spMkLst>
        </pc:spChg>
        <pc:spChg chg="add mod">
          <ac:chgData name="Santiago Cano Muniz" userId="77278d51-8899-4792-a37d-34c094257561" providerId="ADAL" clId="{BFD55F35-1574-40C0-B0FD-88DD6DC2107E}" dt="2019-05-13T09:55:11.895" v="10906" actId="1076"/>
          <ac:spMkLst>
            <pc:docMk/>
            <pc:sldMk cId="914715994" sldId="268"/>
            <ac:spMk id="6" creationId="{C7808F54-A6F2-4731-AA86-32BF03227137}"/>
          </ac:spMkLst>
        </pc:spChg>
        <pc:spChg chg="add">
          <ac:chgData name="Santiago Cano Muniz" userId="77278d51-8899-4792-a37d-34c094257561" providerId="ADAL" clId="{BFD55F35-1574-40C0-B0FD-88DD6DC2107E}" dt="2019-06-15T22:16:59.315" v="15112"/>
          <ac:spMkLst>
            <pc:docMk/>
            <pc:sldMk cId="914715994" sldId="268"/>
            <ac:spMk id="8" creationId="{FD3D0CCA-D649-4FFA-B86C-40619DD3D8AD}"/>
          </ac:spMkLst>
        </pc:spChg>
        <pc:spChg chg="add">
          <ac:chgData name="Santiago Cano Muniz" userId="77278d51-8899-4792-a37d-34c094257561" providerId="ADAL" clId="{BFD55F35-1574-40C0-B0FD-88DD6DC2107E}" dt="2019-06-15T22:16:59.315" v="15112"/>
          <ac:spMkLst>
            <pc:docMk/>
            <pc:sldMk cId="914715994" sldId="268"/>
            <ac:spMk id="9" creationId="{066690E4-AB65-4B59-A894-62EE0105AFAB}"/>
          </ac:spMkLst>
        </pc:spChg>
        <pc:spChg chg="add del mod">
          <ac:chgData name="Santiago Cano Muniz" userId="77278d51-8899-4792-a37d-34c094257561" providerId="ADAL" clId="{BFD55F35-1574-40C0-B0FD-88DD6DC2107E}" dt="2019-06-15T22:16:56.725" v="15110" actId="478"/>
          <ac:spMkLst>
            <pc:docMk/>
            <pc:sldMk cId="914715994" sldId="268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6-15T22:16:54.876" v="15109" actId="478"/>
          <ac:spMkLst>
            <pc:docMk/>
            <pc:sldMk cId="914715994" sldId="268"/>
            <ac:spMk id="14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FD55F35-1574-40C0-B0FD-88DD6DC2107E}" dt="2019-06-15T13:10:06.352" v="14205"/>
        <pc:sldMkLst>
          <pc:docMk/>
          <pc:sldMk cId="2873993274" sldId="313"/>
        </pc:sldMkLst>
        <pc:spChg chg="mod">
          <ac:chgData name="Santiago Cano Muniz" userId="77278d51-8899-4792-a37d-34c094257561" providerId="ADAL" clId="{BFD55F35-1574-40C0-B0FD-88DD6DC2107E}" dt="2019-06-15T10:39:08.142" v="11099" actId="20577"/>
          <ac:spMkLst>
            <pc:docMk/>
            <pc:sldMk cId="2873993274" sldId="3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0:38:54.607" v="11043" actId="20577"/>
          <ac:spMkLst>
            <pc:docMk/>
            <pc:sldMk cId="2873993274" sldId="313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0:49:26.885" v="11653" actId="1076"/>
          <ac:spMkLst>
            <pc:docMk/>
            <pc:sldMk cId="2873993274" sldId="313"/>
            <ac:spMk id="27" creationId="{00000000-0000-0000-0000-000000000000}"/>
          </ac:spMkLst>
        </pc:spChg>
        <pc:picChg chg="add del mod">
          <ac:chgData name="Santiago Cano Muniz" userId="77278d51-8899-4792-a37d-34c094257561" providerId="ADAL" clId="{BFD55F35-1574-40C0-B0FD-88DD6DC2107E}" dt="2019-05-05T10:25:21.666" v="7059"/>
          <ac:picMkLst>
            <pc:docMk/>
            <pc:sldMk cId="2873993274" sldId="313"/>
            <ac:picMk id="3" creationId="{63353DDE-60B7-49D7-87B3-2686DE082AD1}"/>
          </ac:picMkLst>
        </pc:picChg>
      </pc:sldChg>
      <pc:sldChg chg="delSp modSp add">
        <pc:chgData name="Santiago Cano Muniz" userId="77278d51-8899-4792-a37d-34c094257561" providerId="ADAL" clId="{BFD55F35-1574-40C0-B0FD-88DD6DC2107E}" dt="2019-06-13T20:41:20.334" v="11000" actId="20577"/>
        <pc:sldMkLst>
          <pc:docMk/>
          <pc:sldMk cId="333015778" sldId="316"/>
        </pc:sldMkLst>
        <pc:spChg chg="mod ord">
          <ac:chgData name="Santiago Cano Muniz" userId="77278d51-8899-4792-a37d-34c094257561" providerId="ADAL" clId="{BFD55F35-1574-40C0-B0FD-88DD6DC2107E}" dt="2019-06-13T20:41:09.862" v="10989" actId="167"/>
          <ac:spMkLst>
            <pc:docMk/>
            <pc:sldMk cId="333015778" sldId="316"/>
            <ac:spMk id="2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3T20:41:20.334" v="11000" actId="20577"/>
          <ac:spMkLst>
            <pc:docMk/>
            <pc:sldMk cId="333015778" sldId="316"/>
            <ac:spMk id="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6-13T20:40:38.934" v="10959" actId="478"/>
          <ac:spMkLst>
            <pc:docMk/>
            <pc:sldMk cId="333015778" sldId="316"/>
            <ac:spMk id="4" creationId="{FB3E00E4-A396-4530-9085-CE20490860F9}"/>
          </ac:spMkLst>
        </pc:spChg>
        <pc:spChg chg="del">
          <ac:chgData name="Santiago Cano Muniz" userId="77278d51-8899-4792-a37d-34c094257561" providerId="ADAL" clId="{BFD55F35-1574-40C0-B0FD-88DD6DC2107E}" dt="2019-05-09T12:27:05.156" v="10375" actId="478"/>
          <ac:spMkLst>
            <pc:docMk/>
            <pc:sldMk cId="333015778" sldId="316"/>
            <ac:spMk id="7" creationId="{15A69FE6-238E-4F68-8093-64AAB0D84C01}"/>
          </ac:spMkLst>
        </pc:spChg>
      </pc:sldChg>
      <pc:sldChg chg="addSp delSp modSp modNotesTx">
        <pc:chgData name="Santiago Cano Muniz" userId="77278d51-8899-4792-a37d-34c094257561" providerId="ADAL" clId="{BFD55F35-1574-40C0-B0FD-88DD6DC2107E}" dt="2019-06-15T13:11:34.507" v="14297" actId="207"/>
        <pc:sldMkLst>
          <pc:docMk/>
          <pc:sldMk cId="2006796416" sldId="332"/>
        </pc:sldMkLst>
        <pc:spChg chg="del">
          <ac:chgData name="Santiago Cano Muniz" userId="77278d51-8899-4792-a37d-34c094257561" providerId="ADAL" clId="{BFD55F35-1574-40C0-B0FD-88DD6DC2107E}" dt="2019-05-05T10:13:24.025" v="6464" actId="478"/>
          <ac:spMkLst>
            <pc:docMk/>
            <pc:sldMk cId="2006796416" sldId="332"/>
            <ac:spMk id="2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3:10:48.056" v="14225" actId="1076"/>
          <ac:spMkLst>
            <pc:docMk/>
            <pc:sldMk cId="2006796416" sldId="332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5-05T10:34:43.844" v="7608" actId="313"/>
          <ac:spMkLst>
            <pc:docMk/>
            <pc:sldMk cId="2006796416" sldId="332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59" creationId="{00AFC092-BDDD-423D-8047-794D765D3B5E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60" creationId="{40ACCBEB-18F9-4F60-A789-47A9F46DC33D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61" creationId="{4D29117E-C3CD-4D57-9A79-8E59F923E8A8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62" creationId="{BC430D6A-BDBF-4437-84AB-8C1FEFCCC768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63" creationId="{DCE97111-2F85-4307-8D65-E869F8705141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64" creationId="{B851B7FD-CF7D-4534-A2FA-3C266DDBB3FE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74" creationId="{337D14EA-6080-4C89-906E-F3D5BE928002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76" creationId="{325195C8-C685-4702-9969-0183E9DE1286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79" creationId="{0FCB0779-35CE-42F8-A860-12E14186CE6E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80" creationId="{643738F0-276C-4FFD-83BA-550EA189E1B7}"/>
          </ac:spMkLst>
        </pc:spChg>
        <pc:spChg chg="add del">
          <ac:chgData name="Santiago Cano Muniz" userId="77278d51-8899-4792-a37d-34c094257561" providerId="ADAL" clId="{BFD55F35-1574-40C0-B0FD-88DD6DC2107E}" dt="2019-05-05T10:20:30.019" v="6825"/>
          <ac:spMkLst>
            <pc:docMk/>
            <pc:sldMk cId="2006796416" sldId="332"/>
            <ac:spMk id="81" creationId="{1F23DB1F-BDE8-455B-9926-AE78D427AEBA}"/>
          </ac:spMkLst>
        </pc:spChg>
        <pc:spChg chg="mod">
          <ac:chgData name="Santiago Cano Muniz" userId="77278d51-8899-4792-a37d-34c094257561" providerId="ADAL" clId="{BFD55F35-1574-40C0-B0FD-88DD6DC2107E}" dt="2019-06-15T13:11:34.507" v="14297" actId="207"/>
          <ac:spMkLst>
            <pc:docMk/>
            <pc:sldMk cId="2006796416" sldId="332"/>
            <ac:spMk id="88" creationId="{00000000-0000-0000-0000-000000000000}"/>
          </ac:spMkLst>
        </pc:spChg>
        <pc:spChg chg="del mod">
          <ac:chgData name="Santiago Cano Muniz" userId="77278d51-8899-4792-a37d-34c094257561" providerId="ADAL" clId="{BFD55F35-1574-40C0-B0FD-88DD6DC2107E}" dt="2019-06-15T13:10:45.910" v="14223" actId="478"/>
          <ac:spMkLst>
            <pc:docMk/>
            <pc:sldMk cId="2006796416" sldId="332"/>
            <ac:spMk id="89" creationId="{00000000-0000-0000-0000-000000000000}"/>
          </ac:spMkLst>
        </pc:spChg>
        <pc:spChg chg="mod topLvl">
          <ac:chgData name="Santiago Cano Muniz" userId="77278d51-8899-4792-a37d-34c094257561" providerId="ADAL" clId="{BFD55F35-1574-40C0-B0FD-88DD6DC2107E}" dt="2019-06-15T13:10:54.085" v="14274" actId="1038"/>
          <ac:spMkLst>
            <pc:docMk/>
            <pc:sldMk cId="2006796416" sldId="332"/>
            <ac:spMk id="97" creationId="{D95E0E44-9C50-4009-BC6C-A15CF70BAE8F}"/>
          </ac:spMkLst>
        </pc:spChg>
        <pc:spChg chg="del mod topLvl">
          <ac:chgData name="Santiago Cano Muniz" userId="77278d51-8899-4792-a37d-34c094257561" providerId="ADAL" clId="{BFD55F35-1574-40C0-B0FD-88DD6DC2107E}" dt="2019-05-05T10:22:30.042" v="6888" actId="478"/>
          <ac:spMkLst>
            <pc:docMk/>
            <pc:sldMk cId="2006796416" sldId="332"/>
            <ac:spMk id="98" creationId="{E3342C82-D490-48CD-96F6-CA89A6AEE005}"/>
          </ac:spMkLst>
        </pc:spChg>
        <pc:spChg chg="del mod">
          <ac:chgData name="Santiago Cano Muniz" userId="77278d51-8899-4792-a37d-34c094257561" providerId="ADAL" clId="{BFD55F35-1574-40C0-B0FD-88DD6DC2107E}" dt="2019-05-05T10:22:26.343" v="6887" actId="478"/>
          <ac:spMkLst>
            <pc:docMk/>
            <pc:sldMk cId="2006796416" sldId="332"/>
            <ac:spMk id="99" creationId="{8253C916-C6BF-4D69-9F9A-FB950EB9E68C}"/>
          </ac:spMkLst>
        </pc:spChg>
        <pc:spChg chg="del mod">
          <ac:chgData name="Santiago Cano Muniz" userId="77278d51-8899-4792-a37d-34c094257561" providerId="ADAL" clId="{BFD55F35-1574-40C0-B0FD-88DD6DC2107E}" dt="2019-05-05T10:22:23.168" v="6886" actId="478"/>
          <ac:spMkLst>
            <pc:docMk/>
            <pc:sldMk cId="2006796416" sldId="332"/>
            <ac:spMk id="100" creationId="{86B20D8A-DF1C-4511-98D2-89730EE4D70E}"/>
          </ac:spMkLst>
        </pc:spChg>
        <pc:spChg chg="del">
          <ac:chgData name="Santiago Cano Muniz" userId="77278d51-8899-4792-a37d-34c094257561" providerId="ADAL" clId="{BFD55F35-1574-40C0-B0FD-88DD6DC2107E}" dt="2019-05-05T10:20:57.731" v="6877" actId="478"/>
          <ac:spMkLst>
            <pc:docMk/>
            <pc:sldMk cId="2006796416" sldId="332"/>
            <ac:spMk id="101" creationId="{C3E3FF71-0923-4423-AF8A-828F034DD62F}"/>
          </ac:spMkLst>
        </pc:spChg>
        <pc:spChg chg="add mod">
          <ac:chgData name="Santiago Cano Muniz" userId="77278d51-8899-4792-a37d-34c094257561" providerId="ADAL" clId="{BFD55F35-1574-40C0-B0FD-88DD6DC2107E}" dt="2019-06-15T13:10:54.085" v="14274" actId="1038"/>
          <ac:spMkLst>
            <pc:docMk/>
            <pc:sldMk cId="2006796416" sldId="332"/>
            <ac:spMk id="107" creationId="{3621CAF6-CF90-4D27-AC6A-59542405266E}"/>
          </ac:spMkLst>
        </pc:spChg>
        <pc:spChg chg="add mod">
          <ac:chgData name="Santiago Cano Muniz" userId="77278d51-8899-4792-a37d-34c094257561" providerId="ADAL" clId="{BFD55F35-1574-40C0-B0FD-88DD6DC2107E}" dt="2019-06-15T13:10:54.085" v="14274" actId="1038"/>
          <ac:spMkLst>
            <pc:docMk/>
            <pc:sldMk cId="2006796416" sldId="332"/>
            <ac:spMk id="109" creationId="{7CDFB013-0A72-46AA-AC7A-90916DE4C10E}"/>
          </ac:spMkLst>
        </pc:spChg>
        <pc:spChg chg="add mod">
          <ac:chgData name="Santiago Cano Muniz" userId="77278d51-8899-4792-a37d-34c094257561" providerId="ADAL" clId="{BFD55F35-1574-40C0-B0FD-88DD6DC2107E}" dt="2019-06-15T13:10:54.085" v="14274" actId="1038"/>
          <ac:spMkLst>
            <pc:docMk/>
            <pc:sldMk cId="2006796416" sldId="332"/>
            <ac:spMk id="110" creationId="{7B5722A5-D806-4DF3-9AAA-1ECCC49927E8}"/>
          </ac:spMkLst>
        </pc:spChg>
        <pc:spChg chg="add mod">
          <ac:chgData name="Santiago Cano Muniz" userId="77278d51-8899-4792-a37d-34c094257561" providerId="ADAL" clId="{BFD55F35-1574-40C0-B0FD-88DD6DC2107E}" dt="2019-06-15T13:10:54.085" v="14274" actId="1038"/>
          <ac:spMkLst>
            <pc:docMk/>
            <pc:sldMk cId="2006796416" sldId="332"/>
            <ac:spMk id="111" creationId="{B26FF5CA-7C0F-4408-BDF5-8440F319AD34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0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1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2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4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5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6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37" creationId="{00000000-0000-0000-0000-000000000000}"/>
          </ac:spMkLst>
        </pc:spChg>
        <pc:spChg chg="del mod">
          <ac:chgData name="Santiago Cano Muniz" userId="77278d51-8899-4792-a37d-34c094257561" providerId="ADAL" clId="{BFD55F35-1574-40C0-B0FD-88DD6DC2107E}" dt="2019-05-05T10:24:12.684" v="7043" actId="478"/>
          <ac:spMkLst>
            <pc:docMk/>
            <pc:sldMk cId="2006796416" sldId="332"/>
            <ac:spMk id="142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4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46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47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21:17.354" v="6880" actId="478"/>
          <ac:spMkLst>
            <pc:docMk/>
            <pc:sldMk cId="2006796416" sldId="332"/>
            <ac:spMk id="148" creationId="{00000000-0000-0000-0000-000000000000}"/>
          </ac:spMkLst>
        </pc:spChg>
        <pc:grpChg chg="del">
          <ac:chgData name="Santiago Cano Muniz" userId="77278d51-8899-4792-a37d-34c094257561" providerId="ADAL" clId="{BFD55F35-1574-40C0-B0FD-88DD6DC2107E}" dt="2019-05-05T10:14:45.019" v="6471" actId="478"/>
          <ac:grpSpMkLst>
            <pc:docMk/>
            <pc:sldMk cId="2006796416" sldId="332"/>
            <ac:grpSpMk id="6" creationId="{00000000-0000-0000-0000-000000000000}"/>
          </ac:grpSpMkLst>
        </pc:grpChg>
        <pc:grpChg chg="add del">
          <ac:chgData name="Santiago Cano Muniz" userId="77278d51-8899-4792-a37d-34c094257561" providerId="ADAL" clId="{BFD55F35-1574-40C0-B0FD-88DD6DC2107E}" dt="2019-05-05T10:20:30.019" v="6825"/>
          <ac:grpSpMkLst>
            <pc:docMk/>
            <pc:sldMk cId="2006796416" sldId="332"/>
            <ac:grpSpMk id="51" creationId="{81AF4B57-5977-47E8-9222-BE018656E131}"/>
          </ac:grpSpMkLst>
        </pc:grpChg>
        <pc:grpChg chg="add del">
          <ac:chgData name="Santiago Cano Muniz" userId="77278d51-8899-4792-a37d-34c094257561" providerId="ADAL" clId="{BFD55F35-1574-40C0-B0FD-88DD6DC2107E}" dt="2019-05-05T10:20:30.019" v="6825"/>
          <ac:grpSpMkLst>
            <pc:docMk/>
            <pc:sldMk cId="2006796416" sldId="332"/>
            <ac:grpSpMk id="66" creationId="{56627BA5-FF5B-4848-A15E-F01778A71C25}"/>
          </ac:grpSpMkLst>
        </pc:grpChg>
        <pc:grpChg chg="add del">
          <ac:chgData name="Santiago Cano Muniz" userId="77278d51-8899-4792-a37d-34c094257561" providerId="ADAL" clId="{BFD55F35-1574-40C0-B0FD-88DD6DC2107E}" dt="2019-05-05T10:20:30.019" v="6825"/>
          <ac:grpSpMkLst>
            <pc:docMk/>
            <pc:sldMk cId="2006796416" sldId="332"/>
            <ac:grpSpMk id="85" creationId="{439AD03A-7305-48C7-B3C0-8DF692DA5663}"/>
          </ac:grpSpMkLst>
        </pc:grpChg>
        <pc:grpChg chg="del">
          <ac:chgData name="Santiago Cano Muniz" userId="77278d51-8899-4792-a37d-34c094257561" providerId="ADAL" clId="{BFD55F35-1574-40C0-B0FD-88DD6DC2107E}" dt="2019-05-05T10:21:17.354" v="6880" actId="478"/>
          <ac:grpSpMkLst>
            <pc:docMk/>
            <pc:sldMk cId="2006796416" sldId="332"/>
            <ac:grpSpMk id="90" creationId="{00000000-0000-0000-0000-000000000000}"/>
          </ac:grpSpMkLst>
        </pc:grpChg>
        <pc:grpChg chg="add del mod">
          <ac:chgData name="Santiago Cano Muniz" userId="77278d51-8899-4792-a37d-34c094257561" providerId="ADAL" clId="{BFD55F35-1574-40C0-B0FD-88DD6DC2107E}" dt="2019-05-05T10:22:30.042" v="6888" actId="478"/>
          <ac:grpSpMkLst>
            <pc:docMk/>
            <pc:sldMk cId="2006796416" sldId="332"/>
            <ac:grpSpMk id="95" creationId="{4D35B154-88B4-4860-BDF4-56CBBB20DC23}"/>
          </ac:grpSpMkLst>
        </pc:grpChg>
        <pc:grpChg chg="del">
          <ac:chgData name="Santiago Cano Muniz" userId="77278d51-8899-4792-a37d-34c094257561" providerId="ADAL" clId="{BFD55F35-1574-40C0-B0FD-88DD6DC2107E}" dt="2019-05-05T10:22:26.343" v="6887" actId="478"/>
          <ac:grpSpMkLst>
            <pc:docMk/>
            <pc:sldMk cId="2006796416" sldId="332"/>
            <ac:grpSpMk id="96" creationId="{8E9CECF6-93BE-4F06-93AD-27F16BAAAFF7}"/>
          </ac:grpSpMkLst>
        </pc:grpChg>
        <pc:grpChg chg="del">
          <ac:chgData name="Santiago Cano Muniz" userId="77278d51-8899-4792-a37d-34c094257561" providerId="ADAL" clId="{BFD55F35-1574-40C0-B0FD-88DD6DC2107E}" dt="2019-05-05T10:21:17.354" v="6880" actId="478"/>
          <ac:grpSpMkLst>
            <pc:docMk/>
            <pc:sldMk cId="2006796416" sldId="332"/>
            <ac:grpSpMk id="122" creationId="{00000000-0000-0000-0000-000000000000}"/>
          </ac:grpSpMkLst>
        </pc:grpChg>
        <pc:grpChg chg="del">
          <ac:chgData name="Santiago Cano Muniz" userId="77278d51-8899-4792-a37d-34c094257561" providerId="ADAL" clId="{BFD55F35-1574-40C0-B0FD-88DD6DC2107E}" dt="2019-05-05T10:21:17.354" v="6880" actId="478"/>
          <ac:grpSpMkLst>
            <pc:docMk/>
            <pc:sldMk cId="2006796416" sldId="332"/>
            <ac:grpSpMk id="126" creationId="{00000000-0000-0000-0000-000000000000}"/>
          </ac:grpSpMkLst>
        </pc:grpChg>
        <pc:grpChg chg="del">
          <ac:chgData name="Santiago Cano Muniz" userId="77278d51-8899-4792-a37d-34c094257561" providerId="ADAL" clId="{BFD55F35-1574-40C0-B0FD-88DD6DC2107E}" dt="2019-05-05T10:21:17.354" v="6880" actId="478"/>
          <ac:grpSpMkLst>
            <pc:docMk/>
            <pc:sldMk cId="2006796416" sldId="332"/>
            <ac:grpSpMk id="138" creationId="{00000000-0000-0000-0000-000000000000}"/>
          </ac:grpSpMkLst>
        </pc:grpChg>
        <pc:picChg chg="add del mod">
          <ac:chgData name="Santiago Cano Muniz" userId="77278d51-8899-4792-a37d-34c094257561" providerId="ADAL" clId="{BFD55F35-1574-40C0-B0FD-88DD6DC2107E}" dt="2019-05-05T10:14:38.811" v="6470" actId="478"/>
          <ac:picMkLst>
            <pc:docMk/>
            <pc:sldMk cId="2006796416" sldId="332"/>
            <ac:picMk id="4" creationId="{AF81255E-08E6-40BD-A0A4-EA83DB9E5EF2}"/>
          </ac:picMkLst>
        </pc:picChg>
        <pc:picChg chg="add mod">
          <ac:chgData name="Santiago Cano Muniz" userId="77278d51-8899-4792-a37d-34c094257561" providerId="ADAL" clId="{BFD55F35-1574-40C0-B0FD-88DD6DC2107E}" dt="2019-06-15T13:10:54.085" v="14274" actId="1038"/>
          <ac:picMkLst>
            <pc:docMk/>
            <pc:sldMk cId="2006796416" sldId="332"/>
            <ac:picMk id="10" creationId="{6BDC638F-E297-4811-AB6C-468454EBD502}"/>
          </ac:picMkLst>
        </pc:picChg>
        <pc:picChg chg="add mod">
          <ac:chgData name="Santiago Cano Muniz" userId="77278d51-8899-4792-a37d-34c094257561" providerId="ADAL" clId="{BFD55F35-1574-40C0-B0FD-88DD6DC2107E}" dt="2019-06-15T13:10:54.085" v="14274" actId="1038"/>
          <ac:picMkLst>
            <pc:docMk/>
            <pc:sldMk cId="2006796416" sldId="332"/>
            <ac:picMk id="12" creationId="{126F0EAB-88B6-4675-AB1D-FD54C0DEF4E3}"/>
          </ac:picMkLst>
        </pc:picChg>
        <pc:picChg chg="add del">
          <ac:chgData name="Santiago Cano Muniz" userId="77278d51-8899-4792-a37d-34c094257561" providerId="ADAL" clId="{BFD55F35-1574-40C0-B0FD-88DD6DC2107E}" dt="2019-05-05T10:20:30.019" v="6825"/>
          <ac:picMkLst>
            <pc:docMk/>
            <pc:sldMk cId="2006796416" sldId="332"/>
            <ac:picMk id="65" creationId="{930004B6-3515-44F7-A2C6-74775022E015}"/>
          </ac:picMkLst>
        </pc:picChg>
        <pc:picChg chg="add del">
          <ac:chgData name="Santiago Cano Muniz" userId="77278d51-8899-4792-a37d-34c094257561" providerId="ADAL" clId="{BFD55F35-1574-40C0-B0FD-88DD6DC2107E}" dt="2019-05-05T10:20:30.019" v="6825"/>
          <ac:picMkLst>
            <pc:docMk/>
            <pc:sldMk cId="2006796416" sldId="332"/>
            <ac:picMk id="82" creationId="{5CEFAC8C-F27C-4C51-97C4-24D87EF9278C}"/>
          </ac:picMkLst>
        </pc:picChg>
        <pc:picChg chg="add del">
          <ac:chgData name="Santiago Cano Muniz" userId="77278d51-8899-4792-a37d-34c094257561" providerId="ADAL" clId="{BFD55F35-1574-40C0-B0FD-88DD6DC2107E}" dt="2019-05-05T10:20:30.019" v="6825"/>
          <ac:picMkLst>
            <pc:docMk/>
            <pc:sldMk cId="2006796416" sldId="332"/>
            <ac:picMk id="83" creationId="{067B9EC8-1C69-419F-9F64-A5A1E204B67C}"/>
          </ac:picMkLst>
        </pc:picChg>
        <pc:picChg chg="add del">
          <ac:chgData name="Santiago Cano Muniz" userId="77278d51-8899-4792-a37d-34c094257561" providerId="ADAL" clId="{BFD55F35-1574-40C0-B0FD-88DD6DC2107E}" dt="2019-05-05T10:20:30.019" v="6825"/>
          <ac:picMkLst>
            <pc:docMk/>
            <pc:sldMk cId="2006796416" sldId="332"/>
            <ac:picMk id="84" creationId="{3C498B01-F733-477E-8B10-618B069DF8CF}"/>
          </ac:picMkLst>
        </pc:picChg>
        <pc:picChg chg="add del">
          <ac:chgData name="Santiago Cano Muniz" userId="77278d51-8899-4792-a37d-34c094257561" providerId="ADAL" clId="{BFD55F35-1574-40C0-B0FD-88DD6DC2107E}" dt="2019-05-05T10:20:30.019" v="6825"/>
          <ac:picMkLst>
            <pc:docMk/>
            <pc:sldMk cId="2006796416" sldId="332"/>
            <ac:picMk id="94" creationId="{B3053FA4-5BD8-45CE-B805-A34BFBA938E8}"/>
          </ac:picMkLst>
        </pc:picChg>
        <pc:picChg chg="add mod">
          <ac:chgData name="Santiago Cano Muniz" userId="77278d51-8899-4792-a37d-34c094257561" providerId="ADAL" clId="{BFD55F35-1574-40C0-B0FD-88DD6DC2107E}" dt="2019-06-15T13:10:54.085" v="14274" actId="1038"/>
          <ac:picMkLst>
            <pc:docMk/>
            <pc:sldMk cId="2006796416" sldId="332"/>
            <ac:picMk id="108" creationId="{295A8799-E404-4BBD-A5DF-DB559F6658CF}"/>
          </ac:picMkLst>
        </pc:picChg>
        <pc:cxnChg chg="add mod">
          <ac:chgData name="Santiago Cano Muniz" userId="77278d51-8899-4792-a37d-34c094257561" providerId="ADAL" clId="{BFD55F35-1574-40C0-B0FD-88DD6DC2107E}" dt="2019-06-15T13:10:54.085" v="14274" actId="1038"/>
          <ac:cxnSpMkLst>
            <pc:docMk/>
            <pc:sldMk cId="2006796416" sldId="332"/>
            <ac:cxnSpMk id="7" creationId="{F96C61CB-73AD-4548-A140-448D8FF64809}"/>
          </ac:cxnSpMkLst>
        </pc:cxnChg>
        <pc:cxnChg chg="del">
          <ac:chgData name="Santiago Cano Muniz" userId="77278d51-8899-4792-a37d-34c094257561" providerId="ADAL" clId="{BFD55F35-1574-40C0-B0FD-88DD6DC2107E}" dt="2019-05-05T10:14:47.570" v="6472" actId="478"/>
          <ac:cxnSpMkLst>
            <pc:docMk/>
            <pc:sldMk cId="2006796416" sldId="332"/>
            <ac:cxnSpMk id="54" creationId="{00000000-0000-0000-0000-000000000000}"/>
          </ac:cxnSpMkLst>
        </pc:cxnChg>
        <pc:cxnChg chg="del mod">
          <ac:chgData name="Santiago Cano Muniz" userId="77278d51-8899-4792-a37d-34c094257561" providerId="ADAL" clId="{BFD55F35-1574-40C0-B0FD-88DD6DC2107E}" dt="2019-05-05T10:24:11.157" v="7042" actId="478"/>
          <ac:cxnSpMkLst>
            <pc:docMk/>
            <pc:sldMk cId="2006796416" sldId="332"/>
            <ac:cxnSpMk id="87" creationId="{00000000-0000-0000-0000-000000000000}"/>
          </ac:cxnSpMkLst>
        </pc:cxnChg>
        <pc:cxnChg chg="add mod">
          <ac:chgData name="Santiago Cano Muniz" userId="77278d51-8899-4792-a37d-34c094257561" providerId="ADAL" clId="{BFD55F35-1574-40C0-B0FD-88DD6DC2107E}" dt="2019-06-15T13:10:54.085" v="14274" actId="1038"/>
          <ac:cxnSpMkLst>
            <pc:docMk/>
            <pc:sldMk cId="2006796416" sldId="332"/>
            <ac:cxnSpMk id="102" creationId="{BAC87981-7327-4F48-ADC4-5C0C27ACCBC7}"/>
          </ac:cxnSpMkLst>
        </pc:cxnChg>
        <pc:cxnChg chg="add mod">
          <ac:chgData name="Santiago Cano Muniz" userId="77278d51-8899-4792-a37d-34c094257561" providerId="ADAL" clId="{BFD55F35-1574-40C0-B0FD-88DD6DC2107E}" dt="2019-06-15T13:10:54.085" v="14274" actId="1038"/>
          <ac:cxnSpMkLst>
            <pc:docMk/>
            <pc:sldMk cId="2006796416" sldId="332"/>
            <ac:cxnSpMk id="103" creationId="{C1411D5B-A838-44A5-9135-B9B640B0EE8E}"/>
          </ac:cxnSpMkLst>
        </pc:cxnChg>
        <pc:cxnChg chg="add del mod">
          <ac:chgData name="Santiago Cano Muniz" userId="77278d51-8899-4792-a37d-34c094257561" providerId="ADAL" clId="{BFD55F35-1574-40C0-B0FD-88DD6DC2107E}" dt="2019-05-05T10:23:59.234" v="7041" actId="478"/>
          <ac:cxnSpMkLst>
            <pc:docMk/>
            <pc:sldMk cId="2006796416" sldId="332"/>
            <ac:cxnSpMk id="104" creationId="{4C72E62C-D68E-41E8-8B6D-26AF82BFC4F4}"/>
          </ac:cxnSpMkLst>
        </pc:cxnChg>
        <pc:cxnChg chg="add mod">
          <ac:chgData name="Santiago Cano Muniz" userId="77278d51-8899-4792-a37d-34c094257561" providerId="ADAL" clId="{BFD55F35-1574-40C0-B0FD-88DD6DC2107E}" dt="2019-06-15T13:10:54.085" v="14274" actId="1038"/>
          <ac:cxnSpMkLst>
            <pc:docMk/>
            <pc:sldMk cId="2006796416" sldId="332"/>
            <ac:cxnSpMk id="105" creationId="{760A15FF-0758-46DA-AA37-C7F59BC88E4B}"/>
          </ac:cxnSpMkLst>
        </pc:cxnChg>
        <pc:cxnChg chg="add del">
          <ac:chgData name="Santiago Cano Muniz" userId="77278d51-8899-4792-a37d-34c094257561" providerId="ADAL" clId="{BFD55F35-1574-40C0-B0FD-88DD6DC2107E}" dt="2019-05-05T10:23:49.148" v="7038"/>
          <ac:cxnSpMkLst>
            <pc:docMk/>
            <pc:sldMk cId="2006796416" sldId="332"/>
            <ac:cxnSpMk id="106" creationId="{642960CA-3E17-42DA-AE9C-D6409F9C9139}"/>
          </ac:cxnSpMkLst>
        </pc:cxnChg>
      </pc:sldChg>
      <pc:sldChg chg="addSp delSp modSp">
        <pc:chgData name="Santiago Cano Muniz" userId="77278d51-8899-4792-a37d-34c094257561" providerId="ADAL" clId="{BFD55F35-1574-40C0-B0FD-88DD6DC2107E}" dt="2019-06-15T12:47:15.374" v="13901" actId="790"/>
        <pc:sldMkLst>
          <pc:docMk/>
          <pc:sldMk cId="1945978254" sldId="352"/>
        </pc:sldMkLst>
        <pc:spChg chg="mod">
          <ac:chgData name="Santiago Cano Muniz" userId="77278d51-8899-4792-a37d-34c094257561" providerId="ADAL" clId="{BFD55F35-1574-40C0-B0FD-88DD6DC2107E}" dt="2019-06-15T12:47:15.374" v="13901" actId="790"/>
          <ac:spMkLst>
            <pc:docMk/>
            <pc:sldMk cId="1945978254" sldId="352"/>
            <ac:spMk id="13" creationId="{00000000-0000-0000-0000-000000000000}"/>
          </ac:spMkLst>
        </pc:spChg>
        <pc:grpChg chg="del">
          <ac:chgData name="Santiago Cano Muniz" userId="77278d51-8899-4792-a37d-34c094257561" providerId="ADAL" clId="{BFD55F35-1574-40C0-B0FD-88DD6DC2107E}" dt="2019-03-23T20:45:33.148" v="3819" actId="478"/>
          <ac:grpSpMkLst>
            <pc:docMk/>
            <pc:sldMk cId="1945978254" sldId="352"/>
            <ac:grpSpMk id="50" creationId="{654584DC-C35A-46BE-A3F3-9EE637DB5C30}"/>
          </ac:grpSpMkLst>
        </pc:grpChg>
        <pc:grpChg chg="del">
          <ac:chgData name="Santiago Cano Muniz" userId="77278d51-8899-4792-a37d-34c094257561" providerId="ADAL" clId="{BFD55F35-1574-40C0-B0FD-88DD6DC2107E}" dt="2019-03-23T20:46:02.424" v="3821" actId="478"/>
          <ac:grpSpMkLst>
            <pc:docMk/>
            <pc:sldMk cId="1945978254" sldId="352"/>
            <ac:grpSpMk id="55" creationId="{6EF55442-9552-4C1C-AE86-49F691B668CA}"/>
          </ac:grpSpMkLst>
        </pc:grpChg>
        <pc:grpChg chg="del">
          <ac:chgData name="Santiago Cano Muniz" userId="77278d51-8899-4792-a37d-34c094257561" providerId="ADAL" clId="{BFD55F35-1574-40C0-B0FD-88DD6DC2107E}" dt="2019-03-23T20:46:02.424" v="3821" actId="478"/>
          <ac:grpSpMkLst>
            <pc:docMk/>
            <pc:sldMk cId="1945978254" sldId="352"/>
            <ac:grpSpMk id="56" creationId="{B885D616-4C60-48C0-BA6C-E985D303EC02}"/>
          </ac:grpSpMkLst>
        </pc:grpChg>
        <pc:grpChg chg="del">
          <ac:chgData name="Santiago Cano Muniz" userId="77278d51-8899-4792-a37d-34c094257561" providerId="ADAL" clId="{BFD55F35-1574-40C0-B0FD-88DD6DC2107E}" dt="2019-03-23T20:46:02.424" v="3821" actId="478"/>
          <ac:grpSpMkLst>
            <pc:docMk/>
            <pc:sldMk cId="1945978254" sldId="352"/>
            <ac:grpSpMk id="71" creationId="{AB5DE1A0-B9B7-4830-8475-9269E5C8D7EE}"/>
          </ac:grpSpMkLst>
        </pc:grpChg>
        <pc:grpChg chg="del">
          <ac:chgData name="Santiago Cano Muniz" userId="77278d51-8899-4792-a37d-34c094257561" providerId="ADAL" clId="{BFD55F35-1574-40C0-B0FD-88DD6DC2107E}" dt="2019-03-23T20:46:02.424" v="3821" actId="478"/>
          <ac:grpSpMkLst>
            <pc:docMk/>
            <pc:sldMk cId="1945978254" sldId="352"/>
            <ac:grpSpMk id="81" creationId="{A310A523-37D0-48A6-95BB-67235E05E89F}"/>
          </ac:grpSpMkLst>
        </pc:grpChg>
        <pc:picChg chg="add">
          <ac:chgData name="Santiago Cano Muniz" userId="77278d51-8899-4792-a37d-34c094257561" providerId="ADAL" clId="{BFD55F35-1574-40C0-B0FD-88DD6DC2107E}" dt="2019-03-23T20:46:02.892" v="3822"/>
          <ac:picMkLst>
            <pc:docMk/>
            <pc:sldMk cId="1945978254" sldId="352"/>
            <ac:picMk id="37" creationId="{744AD3F4-9383-4101-BF31-591592DBE224}"/>
          </ac:picMkLst>
        </pc:picChg>
        <pc:cxnChg chg="mod">
          <ac:chgData name="Santiago Cano Muniz" userId="77278d51-8899-4792-a37d-34c094257561" providerId="ADAL" clId="{BFD55F35-1574-40C0-B0FD-88DD6DC2107E}" dt="2019-03-23T20:45:33.148" v="3819" actId="478"/>
          <ac:cxnSpMkLst>
            <pc:docMk/>
            <pc:sldMk cId="1945978254" sldId="352"/>
            <ac:cxnSpMk id="8" creationId="{1C2E8FC0-30AC-435B-807F-D03E63D9C424}"/>
          </ac:cxnSpMkLst>
        </pc:cxnChg>
        <pc:cxnChg chg="mod">
          <ac:chgData name="Santiago Cano Muniz" userId="77278d51-8899-4792-a37d-34c094257561" providerId="ADAL" clId="{BFD55F35-1574-40C0-B0FD-88DD6DC2107E}" dt="2019-03-23T20:45:33.148" v="3819" actId="478"/>
          <ac:cxnSpMkLst>
            <pc:docMk/>
            <pc:sldMk cId="1945978254" sldId="352"/>
            <ac:cxnSpMk id="18" creationId="{41F0F7EA-0F62-4A07-88F2-516D8F89D0EC}"/>
          </ac:cxnSpMkLst>
        </pc:cxnChg>
        <pc:cxnChg chg="mod">
          <ac:chgData name="Santiago Cano Muniz" userId="77278d51-8899-4792-a37d-34c094257561" providerId="ADAL" clId="{BFD55F35-1574-40C0-B0FD-88DD6DC2107E}" dt="2019-03-23T20:45:33.148" v="3819" actId="478"/>
          <ac:cxnSpMkLst>
            <pc:docMk/>
            <pc:sldMk cId="1945978254" sldId="352"/>
            <ac:cxnSpMk id="42" creationId="{B84A4821-6E53-4927-BFB9-E968A7DC97F4}"/>
          </ac:cxnSpMkLst>
        </pc:cxnChg>
        <pc:cxnChg chg="mod">
          <ac:chgData name="Santiago Cano Muniz" userId="77278d51-8899-4792-a37d-34c094257561" providerId="ADAL" clId="{BFD55F35-1574-40C0-B0FD-88DD6DC2107E}" dt="2019-03-23T20:45:33.148" v="3819" actId="478"/>
          <ac:cxnSpMkLst>
            <pc:docMk/>
            <pc:sldMk cId="1945978254" sldId="352"/>
            <ac:cxnSpMk id="47" creationId="{62296244-D08D-435F-BB99-4BEBEEB0B0D0}"/>
          </ac:cxnSpMkLst>
        </pc:cxnChg>
      </pc:sldChg>
      <pc:sldChg chg="addSp delSp modSp ord">
        <pc:chgData name="Santiago Cano Muniz" userId="77278d51-8899-4792-a37d-34c094257561" providerId="ADAL" clId="{BFD55F35-1574-40C0-B0FD-88DD6DC2107E}" dt="2019-06-15T13:12:30.947" v="14322"/>
        <pc:sldMkLst>
          <pc:docMk/>
          <pc:sldMk cId="33489075" sldId="360"/>
        </pc:sldMkLst>
        <pc:spChg chg="add del">
          <ac:chgData name="Santiago Cano Muniz" userId="77278d51-8899-4792-a37d-34c094257561" providerId="ADAL" clId="{BFD55F35-1574-40C0-B0FD-88DD6DC2107E}" dt="2019-01-16T18:19:55.509" v="1"/>
          <ac:spMkLst>
            <pc:docMk/>
            <pc:sldMk cId="33489075" sldId="360"/>
            <ac:spMk id="4" creationId="{C039590D-2A28-4718-9F74-ABD146DA20AC}"/>
          </ac:spMkLst>
        </pc:spChg>
        <pc:spChg chg="mod">
          <ac:chgData name="Santiago Cano Muniz" userId="77278d51-8899-4792-a37d-34c094257561" providerId="ADAL" clId="{BFD55F35-1574-40C0-B0FD-88DD6DC2107E}" dt="2019-06-15T12:47:05.976" v="13900" actId="790"/>
          <ac:spMkLst>
            <pc:docMk/>
            <pc:sldMk cId="33489075" sldId="360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3-23T20:49:09.031" v="3868" actId="20577"/>
          <ac:spMkLst>
            <pc:docMk/>
            <pc:sldMk cId="33489075" sldId="360"/>
            <ac:spMk id="14" creationId="{00000000-0000-0000-0000-000000000000}"/>
          </ac:spMkLst>
        </pc:spChg>
      </pc:sldChg>
      <pc:sldChg chg="ord">
        <pc:chgData name="Santiago Cano Muniz" userId="77278d51-8899-4792-a37d-34c094257561" providerId="ADAL" clId="{BFD55F35-1574-40C0-B0FD-88DD6DC2107E}" dt="2019-03-23T20:49:01.789" v="3861"/>
        <pc:sldMkLst>
          <pc:docMk/>
          <pc:sldMk cId="1180767952" sldId="361"/>
        </pc:sldMkLst>
      </pc:sldChg>
      <pc:sldChg chg="addSp delSp modSp delAnim modAnim modNotesTx">
        <pc:chgData name="Santiago Cano Muniz" userId="77278d51-8899-4792-a37d-34c094257561" providerId="ADAL" clId="{BFD55F35-1574-40C0-B0FD-88DD6DC2107E}" dt="2019-06-15T12:50:31.053" v="13923" actId="2711"/>
        <pc:sldMkLst>
          <pc:docMk/>
          <pc:sldMk cId="1045868484" sldId="363"/>
        </pc:sldMkLst>
        <pc:spChg chg="del mod">
          <ac:chgData name="Santiago Cano Muniz" userId="77278d51-8899-4792-a37d-34c094257561" providerId="ADAL" clId="{BFD55F35-1574-40C0-B0FD-88DD6DC2107E}" dt="2019-05-08T19:29:59.864" v="8660" actId="478"/>
          <ac:spMkLst>
            <pc:docMk/>
            <pc:sldMk cId="1045868484" sldId="363"/>
            <ac:spMk id="10" creationId="{FAB85D33-6491-42BF-8E0B-C82C447CF28D}"/>
          </ac:spMkLst>
        </pc:spChg>
        <pc:spChg chg="add del">
          <ac:chgData name="Santiago Cano Muniz" userId="77278d51-8899-4792-a37d-34c094257561" providerId="ADAL" clId="{BFD55F35-1574-40C0-B0FD-88DD6DC2107E}" dt="2019-05-08T16:14:09.985" v="8173" actId="478"/>
          <ac:spMkLst>
            <pc:docMk/>
            <pc:sldMk cId="1045868484" sldId="363"/>
            <ac:spMk id="11" creationId="{C6B83A55-2298-4F5A-B9CF-BBA83569162C}"/>
          </ac:spMkLst>
        </pc:spChg>
        <pc:spChg chg="del mod">
          <ac:chgData name="Santiago Cano Muniz" userId="77278d51-8899-4792-a37d-34c094257561" providerId="ADAL" clId="{BFD55F35-1574-40C0-B0FD-88DD6DC2107E}" dt="2019-05-08T16:13:21.092" v="8162" actId="478"/>
          <ac:spMkLst>
            <pc:docMk/>
            <pc:sldMk cId="1045868484" sldId="363"/>
            <ac:spMk id="12" creationId="{47175B5B-0AC8-4A43-8541-3548B4B9D4E6}"/>
          </ac:spMkLst>
        </pc:spChg>
        <pc:spChg chg="mod">
          <ac:chgData name="Santiago Cano Muniz" userId="77278d51-8899-4792-a37d-34c094257561" providerId="ADAL" clId="{BFD55F35-1574-40C0-B0FD-88DD6DC2107E}" dt="2019-06-15T12:50:31.053" v="13923" actId="2711"/>
          <ac:spMkLst>
            <pc:docMk/>
            <pc:sldMk cId="1045868484" sldId="363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8T16:14:11.954" v="8174" actId="478"/>
          <ac:spMkLst>
            <pc:docMk/>
            <pc:sldMk cId="1045868484" sldId="363"/>
            <ac:spMk id="16" creationId="{5A181E5F-1146-4A00-A9C3-68A6FFE11455}"/>
          </ac:spMkLst>
        </pc:spChg>
        <pc:spChg chg="del mod">
          <ac:chgData name="Santiago Cano Muniz" userId="77278d51-8899-4792-a37d-34c094257561" providerId="ADAL" clId="{BFD55F35-1574-40C0-B0FD-88DD6DC2107E}" dt="2019-05-08T16:14:13.457" v="8175" actId="478"/>
          <ac:spMkLst>
            <pc:docMk/>
            <pc:sldMk cId="1045868484" sldId="363"/>
            <ac:spMk id="17" creationId="{7860CD37-8A83-407F-AD68-9D2841CF82B1}"/>
          </ac:spMkLst>
        </pc:spChg>
        <pc:spChg chg="add mod">
          <ac:chgData name="Santiago Cano Muniz" userId="77278d51-8899-4792-a37d-34c094257561" providerId="ADAL" clId="{BFD55F35-1574-40C0-B0FD-88DD6DC2107E}" dt="2019-05-08T19:38:06.386" v="8993" actId="13926"/>
          <ac:spMkLst>
            <pc:docMk/>
            <pc:sldMk cId="1045868484" sldId="363"/>
            <ac:spMk id="18" creationId="{6E3F2C6F-7E40-47C7-A2D1-13D816A8F63E}"/>
          </ac:spMkLst>
        </pc:spChg>
        <pc:spChg chg="add del mod">
          <ac:chgData name="Santiago Cano Muniz" userId="77278d51-8899-4792-a37d-34c094257561" providerId="ADAL" clId="{BFD55F35-1574-40C0-B0FD-88DD6DC2107E}" dt="2019-05-08T20:12:26.947" v="9775" actId="478"/>
          <ac:spMkLst>
            <pc:docMk/>
            <pc:sldMk cId="1045868484" sldId="363"/>
            <ac:spMk id="19" creationId="{14520FB9-2CBA-48A9-ACF1-4CA55B549D6F}"/>
          </ac:spMkLst>
        </pc:spChg>
        <pc:spChg chg="add mod">
          <ac:chgData name="Santiago Cano Muniz" userId="77278d51-8899-4792-a37d-34c094257561" providerId="ADAL" clId="{BFD55F35-1574-40C0-B0FD-88DD6DC2107E}" dt="2019-05-08T20:13:10.087" v="9817" actId="14100"/>
          <ac:spMkLst>
            <pc:docMk/>
            <pc:sldMk cId="1045868484" sldId="363"/>
            <ac:spMk id="20" creationId="{C8E1A864-3013-4E01-9787-CC3C4BB26226}"/>
          </ac:spMkLst>
        </pc:spChg>
        <pc:spChg chg="add mod">
          <ac:chgData name="Santiago Cano Muniz" userId="77278d51-8899-4792-a37d-34c094257561" providerId="ADAL" clId="{BFD55F35-1574-40C0-B0FD-88DD6DC2107E}" dt="2019-05-08T20:13:20.722" v="9818" actId="1076"/>
          <ac:spMkLst>
            <pc:docMk/>
            <pc:sldMk cId="1045868484" sldId="363"/>
            <ac:spMk id="22" creationId="{4D702EFC-062F-4EA2-9F9B-A5F717F8E136}"/>
          </ac:spMkLst>
        </pc:spChg>
        <pc:spChg chg="add mod">
          <ac:chgData name="Santiago Cano Muniz" userId="77278d51-8899-4792-a37d-34c094257561" providerId="ADAL" clId="{BFD55F35-1574-40C0-B0FD-88DD6DC2107E}" dt="2019-05-08T20:12:34.572" v="9780" actId="1037"/>
          <ac:spMkLst>
            <pc:docMk/>
            <pc:sldMk cId="1045868484" sldId="363"/>
            <ac:spMk id="24" creationId="{DA71B692-9804-42BE-AA43-8FDE166B9046}"/>
          </ac:spMkLst>
        </pc:spChg>
        <pc:picChg chg="add del mod">
          <ac:chgData name="Santiago Cano Muniz" userId="77278d51-8899-4792-a37d-34c094257561" providerId="ADAL" clId="{BFD55F35-1574-40C0-B0FD-88DD6DC2107E}" dt="2019-05-08T19:48:35.802" v="9046" actId="478"/>
          <ac:picMkLst>
            <pc:docMk/>
            <pc:sldMk cId="1045868484" sldId="363"/>
            <ac:picMk id="2" creationId="{D9580452-1029-4CC2-A67B-F7BBFAC79087}"/>
          </ac:picMkLst>
        </pc:picChg>
        <pc:cxnChg chg="add mod">
          <ac:chgData name="Santiago Cano Muniz" userId="77278d51-8899-4792-a37d-34c094257561" providerId="ADAL" clId="{BFD55F35-1574-40C0-B0FD-88DD6DC2107E}" dt="2019-05-08T20:13:27.615" v="9820" actId="14100"/>
          <ac:cxnSpMkLst>
            <pc:docMk/>
            <pc:sldMk cId="1045868484" sldId="363"/>
            <ac:cxnSpMk id="21" creationId="{556B2A98-DEE9-4CA2-A661-295A47D99B69}"/>
          </ac:cxnSpMkLst>
        </pc:cxnChg>
        <pc:cxnChg chg="add mod">
          <ac:chgData name="Santiago Cano Muniz" userId="77278d51-8899-4792-a37d-34c094257561" providerId="ADAL" clId="{BFD55F35-1574-40C0-B0FD-88DD6DC2107E}" dt="2019-05-08T20:12:34.572" v="9780" actId="1037"/>
          <ac:cxnSpMkLst>
            <pc:docMk/>
            <pc:sldMk cId="1045868484" sldId="363"/>
            <ac:cxnSpMk id="23" creationId="{D315D268-03E0-44BB-B8C4-F46B142969F4}"/>
          </ac:cxnSpMkLst>
        </pc:cxnChg>
        <pc:cxnChg chg="del">
          <ac:chgData name="Santiago Cano Muniz" userId="77278d51-8899-4792-a37d-34c094257561" providerId="ADAL" clId="{BFD55F35-1574-40C0-B0FD-88DD6DC2107E}" dt="2019-05-08T16:13:28.801" v="8163" actId="478"/>
          <ac:cxnSpMkLst>
            <pc:docMk/>
            <pc:sldMk cId="1045868484" sldId="363"/>
            <ac:cxnSpMk id="67" creationId="{00000000-0000-0000-0000-000000000000}"/>
          </ac:cxnSpMkLst>
        </pc:cxnChg>
      </pc:sldChg>
      <pc:sldChg chg="addSp delSp modSp add ord delAnim modAnim">
        <pc:chgData name="Santiago Cano Muniz" userId="77278d51-8899-4792-a37d-34c094257561" providerId="ADAL" clId="{BFD55F35-1574-40C0-B0FD-88DD6DC2107E}" dt="2019-06-15T13:12:24.595" v="14321" actId="20577"/>
        <pc:sldMkLst>
          <pc:docMk/>
          <pc:sldMk cId="2334300642" sldId="368"/>
        </pc:sldMkLst>
        <pc:spChg chg="add mod">
          <ac:chgData name="Santiago Cano Muniz" userId="77278d51-8899-4792-a37d-34c094257561" providerId="ADAL" clId="{BFD55F35-1574-40C0-B0FD-88DD6DC2107E}" dt="2019-05-05T10:49:58.868" v="8156" actId="20577"/>
          <ac:spMkLst>
            <pc:docMk/>
            <pc:sldMk cId="2334300642" sldId="368"/>
            <ac:spMk id="10" creationId="{4580E522-2FB7-4DF9-BB68-83D75D33F2B5}"/>
          </ac:spMkLst>
        </pc:spChg>
        <pc:spChg chg="add del mod">
          <ac:chgData name="Santiago Cano Muniz" userId="77278d51-8899-4792-a37d-34c094257561" providerId="ADAL" clId="{BFD55F35-1574-40C0-B0FD-88DD6DC2107E}" dt="2019-05-05T10:50:06.883" v="8157" actId="478"/>
          <ac:spMkLst>
            <pc:docMk/>
            <pc:sldMk cId="2334300642" sldId="368"/>
            <ac:spMk id="12" creationId="{703A3DDB-FF33-486A-BA8E-CDF675677533}"/>
          </ac:spMkLst>
        </pc:spChg>
        <pc:spChg chg="mod">
          <ac:chgData name="Santiago Cano Muniz" userId="77278d51-8899-4792-a37d-34c094257561" providerId="ADAL" clId="{BFD55F35-1574-40C0-B0FD-88DD6DC2107E}" dt="2019-06-15T12:46:58.024" v="13899" actId="790"/>
          <ac:spMkLst>
            <pc:docMk/>
            <pc:sldMk cId="2334300642" sldId="36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3:12:24.595" v="14321" actId="20577"/>
          <ac:spMkLst>
            <pc:docMk/>
            <pc:sldMk cId="2334300642" sldId="368"/>
            <ac:spMk id="14" creationId="{00000000-0000-0000-0000-000000000000}"/>
          </ac:spMkLst>
        </pc:spChg>
        <pc:spChg chg="add del">
          <ac:chgData name="Santiago Cano Muniz" userId="77278d51-8899-4792-a37d-34c094257561" providerId="ADAL" clId="{BFD55F35-1574-40C0-B0FD-88DD6DC2107E}" dt="2019-03-24T22:50:06.828" v="4717"/>
          <ac:spMkLst>
            <pc:docMk/>
            <pc:sldMk cId="2334300642" sldId="368"/>
            <ac:spMk id="16" creationId="{06C370D7-E4CD-4534-95A2-C4807B6789BD}"/>
          </ac:spMkLst>
        </pc:spChg>
        <pc:picChg chg="del">
          <ac:chgData name="Santiago Cano Muniz" userId="77278d51-8899-4792-a37d-34c094257561" providerId="ADAL" clId="{BFD55F35-1574-40C0-B0FD-88DD6DC2107E}" dt="2019-01-17T19:45:56.460" v="32" actId="478"/>
          <ac:picMkLst>
            <pc:docMk/>
            <pc:sldMk cId="2334300642" sldId="368"/>
            <ac:picMk id="3" creationId="{E5EDDC62-E306-4BE6-86D2-00D7185A5F43}"/>
          </ac:picMkLst>
        </pc:picChg>
        <pc:picChg chg="add mod">
          <ac:chgData name="Santiago Cano Muniz" userId="77278d51-8899-4792-a37d-34c094257561" providerId="ADAL" clId="{BFD55F35-1574-40C0-B0FD-88DD6DC2107E}" dt="2019-01-17T19:46:07.401" v="35" actId="1076"/>
          <ac:picMkLst>
            <pc:docMk/>
            <pc:sldMk cId="2334300642" sldId="368"/>
            <ac:picMk id="9" creationId="{DA2B5159-DC2B-4868-ACF2-D61D0A17E6EC}"/>
          </ac:picMkLst>
        </pc:picChg>
      </pc:sldChg>
      <pc:sldChg chg="modSp">
        <pc:chgData name="Santiago Cano Muniz" userId="77278d51-8899-4792-a37d-34c094257561" providerId="ADAL" clId="{BFD55F35-1574-40C0-B0FD-88DD6DC2107E}" dt="2019-06-15T12:46:42.123" v="13897" actId="2711"/>
        <pc:sldMkLst>
          <pc:docMk/>
          <pc:sldMk cId="2291327074" sldId="369"/>
        </pc:sldMkLst>
        <pc:spChg chg="mod">
          <ac:chgData name="Santiago Cano Muniz" userId="77278d51-8899-4792-a37d-34c094257561" providerId="ADAL" clId="{BFD55F35-1574-40C0-B0FD-88DD6DC2107E}" dt="2019-06-15T11:01:53.699" v="11873" actId="20577"/>
          <ac:spMkLst>
            <pc:docMk/>
            <pc:sldMk cId="2291327074" sldId="369"/>
            <ac:spMk id="4" creationId="{0DEE4059-EA32-48B1-BFB2-5A20FD710BA7}"/>
          </ac:spMkLst>
        </pc:spChg>
        <pc:spChg chg="mod">
          <ac:chgData name="Santiago Cano Muniz" userId="77278d51-8899-4792-a37d-34c094257561" providerId="ADAL" clId="{BFD55F35-1574-40C0-B0FD-88DD6DC2107E}" dt="2019-06-15T12:46:42.123" v="13897" actId="2711"/>
          <ac:spMkLst>
            <pc:docMk/>
            <pc:sldMk cId="2291327074" sldId="36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1:02:48.167" v="11896" actId="790"/>
          <ac:spMkLst>
            <pc:docMk/>
            <pc:sldMk cId="2291327074" sldId="369"/>
            <ac:spMk id="14" creationId="{00000000-0000-0000-0000-000000000000}"/>
          </ac:spMkLst>
        </pc:spChg>
      </pc:sldChg>
      <pc:sldChg chg="modSp add">
        <pc:chgData name="Santiago Cano Muniz" userId="77278d51-8899-4792-a37d-34c094257561" providerId="ADAL" clId="{BFD55F35-1574-40C0-B0FD-88DD6DC2107E}" dt="2019-06-15T13:13:53.129" v="14329" actId="2711"/>
        <pc:sldMkLst>
          <pc:docMk/>
          <pc:sldMk cId="4149493511" sldId="370"/>
        </pc:sldMkLst>
        <pc:spChg chg="mod">
          <ac:chgData name="Santiago Cano Muniz" userId="77278d51-8899-4792-a37d-34c094257561" providerId="ADAL" clId="{BFD55F35-1574-40C0-B0FD-88DD6DC2107E}" dt="2019-06-15T13:13:53.129" v="14329" actId="2711"/>
          <ac:spMkLst>
            <pc:docMk/>
            <pc:sldMk cId="4149493511" sldId="370"/>
            <ac:spMk id="6" creationId="{F972A5EC-5C6B-4F08-98CE-56E87DAE0024}"/>
          </ac:spMkLst>
        </pc:spChg>
      </pc:sldChg>
      <pc:sldChg chg="addSp delSp modSp delAnim modAnim">
        <pc:chgData name="Santiago Cano Muniz" userId="77278d51-8899-4792-a37d-34c094257561" providerId="ADAL" clId="{BFD55F35-1574-40C0-B0FD-88DD6DC2107E}" dt="2019-06-15T13:13:42.801" v="14328" actId="207"/>
        <pc:sldMkLst>
          <pc:docMk/>
          <pc:sldMk cId="2347579827" sldId="380"/>
        </pc:sldMkLst>
        <pc:spChg chg="add del mod">
          <ac:chgData name="Santiago Cano Muniz" userId="77278d51-8899-4792-a37d-34c094257561" providerId="ADAL" clId="{BFD55F35-1574-40C0-B0FD-88DD6DC2107E}" dt="2019-06-15T12:36:13.054" v="13874" actId="478"/>
          <ac:spMkLst>
            <pc:docMk/>
            <pc:sldMk cId="2347579827" sldId="380"/>
            <ac:spMk id="3" creationId="{BB51BF20-38C9-4324-AAF4-FA7DDECAAA5A}"/>
          </ac:spMkLst>
        </pc:spChg>
        <pc:spChg chg="del mod">
          <ac:chgData name="Santiago Cano Muniz" userId="77278d51-8899-4792-a37d-34c094257561" providerId="ADAL" clId="{BFD55F35-1574-40C0-B0FD-88DD6DC2107E}" dt="2019-06-15T12:20:39.494" v="12664" actId="478"/>
          <ac:spMkLst>
            <pc:docMk/>
            <pc:sldMk cId="2347579827" sldId="380"/>
            <ac:spMk id="6" creationId="{BB124CC2-B29A-4EF7-99D3-87C768D3EA9C}"/>
          </ac:spMkLst>
        </pc:spChg>
        <pc:spChg chg="add del">
          <ac:chgData name="Santiago Cano Muniz" userId="77278d51-8899-4792-a37d-34c094257561" providerId="ADAL" clId="{BFD55F35-1574-40C0-B0FD-88DD6DC2107E}" dt="2019-06-15T11:51:56.839" v="12022" actId="478"/>
          <ac:spMkLst>
            <pc:docMk/>
            <pc:sldMk cId="2347579827" sldId="380"/>
            <ac:spMk id="7" creationId="{09F258BD-A211-4521-9C9F-0165BF37AB0B}"/>
          </ac:spMkLst>
        </pc:spChg>
        <pc:spChg chg="add del">
          <ac:chgData name="Santiago Cano Muniz" userId="77278d51-8899-4792-a37d-34c094257561" providerId="ADAL" clId="{BFD55F35-1574-40C0-B0FD-88DD6DC2107E}" dt="2019-06-15T12:36:10.019" v="13873"/>
          <ac:spMkLst>
            <pc:docMk/>
            <pc:sldMk cId="2347579827" sldId="380"/>
            <ac:spMk id="9" creationId="{CB32788E-59C8-45CA-AFAB-6BD248CEE2E5}"/>
          </ac:spMkLst>
        </pc:spChg>
        <pc:spChg chg="mod">
          <ac:chgData name="Santiago Cano Muniz" userId="77278d51-8899-4792-a37d-34c094257561" providerId="ADAL" clId="{BFD55F35-1574-40C0-B0FD-88DD6DC2107E}" dt="2019-06-15T12:26:11.784" v="13017" actId="20577"/>
          <ac:spMkLst>
            <pc:docMk/>
            <pc:sldMk cId="2347579827" sldId="380"/>
            <ac:spMk id="10" creationId="{A92A6764-2BF0-4DC2-B1E4-5CB88A521AA2}"/>
          </ac:spMkLst>
        </pc:spChg>
        <pc:spChg chg="add">
          <ac:chgData name="Santiago Cano Muniz" userId="77278d51-8899-4792-a37d-34c094257561" providerId="ADAL" clId="{BFD55F35-1574-40C0-B0FD-88DD6DC2107E}" dt="2019-06-15T12:36:13.356" v="13875"/>
          <ac:spMkLst>
            <pc:docMk/>
            <pc:sldMk cId="2347579827" sldId="380"/>
            <ac:spMk id="11" creationId="{7AB680AF-FB1E-4B9E-A7AB-7A9036005642}"/>
          </ac:spMkLst>
        </pc:spChg>
        <pc:spChg chg="mod">
          <ac:chgData name="Santiago Cano Muniz" userId="77278d51-8899-4792-a37d-34c094257561" providerId="ADAL" clId="{BFD55F35-1574-40C0-B0FD-88DD6DC2107E}" dt="2019-06-15T13:13:42.801" v="14328" actId="207"/>
          <ac:spMkLst>
            <pc:docMk/>
            <pc:sldMk cId="2347579827" sldId="380"/>
            <ac:spMk id="13" creationId="{00000000-0000-0000-0000-000000000000}"/>
          </ac:spMkLst>
        </pc:spChg>
        <pc:spChg chg="del mod">
          <ac:chgData name="Santiago Cano Muniz" userId="77278d51-8899-4792-a37d-34c094257561" providerId="ADAL" clId="{BFD55F35-1574-40C0-B0FD-88DD6DC2107E}" dt="2019-06-15T12:36:08.893" v="13871" actId="478"/>
          <ac:spMkLst>
            <pc:docMk/>
            <pc:sldMk cId="2347579827" sldId="380"/>
            <ac:spMk id="14" creationId="{00000000-0000-0000-0000-000000000000}"/>
          </ac:spMkLst>
        </pc:spChg>
      </pc:sldChg>
      <pc:sldChg chg="addSp delSp modSp add ord delAnim modAnim">
        <pc:chgData name="Santiago Cano Muniz" userId="77278d51-8899-4792-a37d-34c094257561" providerId="ADAL" clId="{BFD55F35-1574-40C0-B0FD-88DD6DC2107E}" dt="2019-06-15T13:12:44.533" v="14323" actId="790"/>
        <pc:sldMkLst>
          <pc:docMk/>
          <pc:sldMk cId="3600530249" sldId="385"/>
        </pc:sldMkLst>
        <pc:spChg chg="add mod">
          <ac:chgData name="Santiago Cano Muniz" userId="77278d51-8899-4792-a37d-34c094257561" providerId="ADAL" clId="{BFD55F35-1574-40C0-B0FD-88DD6DC2107E}" dt="2019-03-30T22:52:11.901" v="5727" actId="164"/>
          <ac:spMkLst>
            <pc:docMk/>
            <pc:sldMk cId="3600530249" sldId="385"/>
            <ac:spMk id="3" creationId="{1D50F53C-D4F3-47DD-A7C7-757F24F680D9}"/>
          </ac:spMkLst>
        </pc:spChg>
        <pc:spChg chg="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7" creationId="{1279A81B-D5C1-4DC1-8A81-59AB681ABE47}"/>
          </ac:spMkLst>
        </pc:spChg>
        <pc:spChg chg="add del">
          <ac:chgData name="Santiago Cano Muniz" userId="77278d51-8899-4792-a37d-34c094257561" providerId="ADAL" clId="{BFD55F35-1574-40C0-B0FD-88DD6DC2107E}" dt="2019-01-20T17:36:42.797" v="1533"/>
          <ac:spMkLst>
            <pc:docMk/>
            <pc:sldMk cId="3600530249" sldId="385"/>
            <ac:spMk id="13" creationId="{503641AA-BCA4-4F94-A8D8-34A7640159BF}"/>
          </ac:spMkLst>
        </pc:spChg>
        <pc:spChg chg="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15" creationId="{EFEACD21-F6FD-4A94-B773-14C45E131F88}"/>
          </ac:spMkLst>
        </pc:spChg>
        <pc:spChg chg="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16" creationId="{00000000-0000-0000-0000-000000000000}"/>
          </ac:spMkLst>
        </pc:spChg>
        <pc:spChg chg="add del">
          <ac:chgData name="Santiago Cano Muniz" userId="77278d51-8899-4792-a37d-34c094257561" providerId="ADAL" clId="{BFD55F35-1574-40C0-B0FD-88DD6DC2107E}" dt="2019-01-20T17:36:42.797" v="1533"/>
          <ac:spMkLst>
            <pc:docMk/>
            <pc:sldMk cId="3600530249" sldId="385"/>
            <ac:spMk id="17" creationId="{41613FCC-7737-41C4-9D5C-8E9858CC7521}"/>
          </ac:spMkLst>
        </pc:spChg>
        <pc:spChg chg="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17" creationId="{F8DD4D2F-3834-4BE5-976D-16759F834F55}"/>
          </ac:spMkLst>
        </pc:spChg>
        <pc:spChg chg="del">
          <ac:chgData name="Santiago Cano Muniz" userId="77278d51-8899-4792-a37d-34c094257561" providerId="ADAL" clId="{BFD55F35-1574-40C0-B0FD-88DD6DC2107E}" dt="2019-01-20T17:34:07.907" v="1507" actId="478"/>
          <ac:spMkLst>
            <pc:docMk/>
            <pc:sldMk cId="3600530249" sldId="385"/>
            <ac:spMk id="18" creationId="{FA0C3F93-5CDC-48C8-B2DD-558E6B5482FF}"/>
          </ac:spMkLst>
        </pc:spChg>
        <pc:spChg chg="add del">
          <ac:chgData name="Santiago Cano Muniz" userId="77278d51-8899-4792-a37d-34c094257561" providerId="ADAL" clId="{BFD55F35-1574-40C0-B0FD-88DD6DC2107E}" dt="2019-01-20T17:36:42.797" v="1533"/>
          <ac:spMkLst>
            <pc:docMk/>
            <pc:sldMk cId="3600530249" sldId="385"/>
            <ac:spMk id="19" creationId="{F3A3BDC1-2B39-48F7-8BEA-DF40F087F466}"/>
          </ac:spMkLst>
        </pc:spChg>
        <pc:spChg chg="del">
          <ac:chgData name="Santiago Cano Muniz" userId="77278d51-8899-4792-a37d-34c094257561" providerId="ADAL" clId="{BFD55F35-1574-40C0-B0FD-88DD6DC2107E}" dt="2019-01-20T17:34:07.907" v="1507" actId="478"/>
          <ac:spMkLst>
            <pc:docMk/>
            <pc:sldMk cId="3600530249" sldId="385"/>
            <ac:spMk id="20" creationId="{0B814885-1128-4021-BDD2-E0275C60E5FD}"/>
          </ac:spMkLst>
        </pc:spChg>
        <pc:spChg chg="add 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21" creationId="{49698361-57B4-46B1-A22F-4A4B050DEE2B}"/>
          </ac:spMkLst>
        </pc:spChg>
        <pc:spChg chg="add mod">
          <ac:chgData name="Santiago Cano Muniz" userId="77278d51-8899-4792-a37d-34c094257561" providerId="ADAL" clId="{BFD55F35-1574-40C0-B0FD-88DD6DC2107E}" dt="2019-06-15T12:45:32.774" v="13891" actId="2711"/>
          <ac:spMkLst>
            <pc:docMk/>
            <pc:sldMk cId="3600530249" sldId="385"/>
            <ac:spMk id="22" creationId="{8F8D2E9B-70FA-40AA-AEEE-6A34F4050195}"/>
          </ac:spMkLst>
        </pc:spChg>
        <pc:spChg chg="add mod">
          <ac:chgData name="Santiago Cano Muniz" userId="77278d51-8899-4792-a37d-34c094257561" providerId="ADAL" clId="{BFD55F35-1574-40C0-B0FD-88DD6DC2107E}" dt="2019-06-15T13:12:44.533" v="14323" actId="790"/>
          <ac:spMkLst>
            <pc:docMk/>
            <pc:sldMk cId="3600530249" sldId="385"/>
            <ac:spMk id="23" creationId="{40BAC088-F232-4E12-986B-0DE436E22E74}"/>
          </ac:spMkLst>
        </pc:spChg>
        <pc:grpChg chg="add mod">
          <ac:chgData name="Santiago Cano Muniz" userId="77278d51-8899-4792-a37d-34c094257561" providerId="ADAL" clId="{BFD55F35-1574-40C0-B0FD-88DD6DC2107E}" dt="2019-03-30T22:56:22.549" v="5747" actId="1035"/>
          <ac:grpSpMkLst>
            <pc:docMk/>
            <pc:sldMk cId="3600530249" sldId="385"/>
            <ac:grpSpMk id="4" creationId="{788ED336-719C-47B6-A433-07C5A7B41DC1}"/>
          </ac:grpSpMkLst>
        </pc:grpChg>
        <pc:graphicFrameChg chg="add mod">
          <ac:chgData name="Santiago Cano Muniz" userId="77278d51-8899-4792-a37d-34c094257561" providerId="ADAL" clId="{BFD55F35-1574-40C0-B0FD-88DD6DC2107E}" dt="2019-03-30T22:54:58.185" v="5741" actId="12100"/>
          <ac:graphicFrameMkLst>
            <pc:docMk/>
            <pc:sldMk cId="3600530249" sldId="385"/>
            <ac:graphicFrameMk id="2" creationId="{EA236AD2-975E-43E0-9FDA-44A12A336E95}"/>
          </ac:graphicFrameMkLst>
        </pc:graphicFrameChg>
        <pc:graphicFrameChg chg="del">
          <ac:chgData name="Santiago Cano Muniz" userId="77278d51-8899-4792-a37d-34c094257561" providerId="ADAL" clId="{BFD55F35-1574-40C0-B0FD-88DD6DC2107E}" dt="2019-01-20T17:36:41.216" v="1531" actId="478"/>
          <ac:graphicFrameMkLst>
            <pc:docMk/>
            <pc:sldMk cId="3600530249" sldId="385"/>
            <ac:graphicFrameMk id="4" creationId="{0353239A-8672-4A02-986C-2C96CBC61720}"/>
          </ac:graphicFrameMkLst>
        </pc:graphicFrameChg>
        <pc:picChg chg="del">
          <ac:chgData name="Santiago Cano Muniz" userId="77278d51-8899-4792-a37d-34c094257561" providerId="ADAL" clId="{BFD55F35-1574-40C0-B0FD-88DD6DC2107E}" dt="2019-01-20T17:34:07.907" v="1507" actId="478"/>
          <ac:picMkLst>
            <pc:docMk/>
            <pc:sldMk cId="3600530249" sldId="385"/>
            <ac:picMk id="6" creationId="{CAAE7BB4-08B7-4A37-ABF3-2FAA0827905A}"/>
          </ac:picMkLst>
        </pc:picChg>
        <pc:picChg chg="del">
          <ac:chgData name="Santiago Cano Muniz" userId="77278d51-8899-4792-a37d-34c094257561" providerId="ADAL" clId="{BFD55F35-1574-40C0-B0FD-88DD6DC2107E}" dt="2019-01-20T17:34:07.907" v="1507" actId="478"/>
          <ac:picMkLst>
            <pc:docMk/>
            <pc:sldMk cId="3600530249" sldId="385"/>
            <ac:picMk id="11" creationId="{BCA72ABF-301A-40CA-BE72-ADBCFFB3C6BF}"/>
          </ac:picMkLst>
        </pc:picChg>
        <pc:picChg chg="del">
          <ac:chgData name="Santiago Cano Muniz" userId="77278d51-8899-4792-a37d-34c094257561" providerId="ADAL" clId="{BFD55F35-1574-40C0-B0FD-88DD6DC2107E}" dt="2019-01-20T17:34:07.907" v="1507" actId="478"/>
          <ac:picMkLst>
            <pc:docMk/>
            <pc:sldMk cId="3600530249" sldId="385"/>
            <ac:picMk id="12" creationId="{00CAD504-07EA-4B97-BD6F-F7EE6BECC628}"/>
          </ac:picMkLst>
        </pc:picChg>
        <pc:picChg chg="del">
          <ac:chgData name="Santiago Cano Muniz" userId="77278d51-8899-4792-a37d-34c094257561" providerId="ADAL" clId="{BFD55F35-1574-40C0-B0FD-88DD6DC2107E}" dt="2019-01-20T17:34:09.747" v="1508" actId="478"/>
          <ac:picMkLst>
            <pc:docMk/>
            <pc:sldMk cId="3600530249" sldId="385"/>
            <ac:picMk id="15" creationId="{5F8C5F40-89EA-4FB6-ADE5-6DF85F755492}"/>
          </ac:picMkLst>
        </pc:picChg>
        <pc:cxnChg chg="add mod ord">
          <ac:chgData name="Santiago Cano Muniz" userId="77278d51-8899-4792-a37d-34c094257561" providerId="ADAL" clId="{BFD55F35-1574-40C0-B0FD-88DD6DC2107E}" dt="2019-06-15T12:45:32.774" v="13891" actId="2711"/>
          <ac:cxnSpMkLst>
            <pc:docMk/>
            <pc:sldMk cId="3600530249" sldId="385"/>
            <ac:cxnSpMk id="6" creationId="{B7970452-2411-4F88-B5D9-C7B44654F2CC}"/>
          </ac:cxnSpMkLst>
        </pc:cxnChg>
      </pc:sldChg>
      <pc:sldChg chg="addSp delSp modSp add del ord delAnim modAnim">
        <pc:chgData name="Santiago Cano Muniz" userId="77278d51-8899-4792-a37d-34c094257561" providerId="ADAL" clId="{BFD55F35-1574-40C0-B0FD-88DD6DC2107E}" dt="2019-06-17T16:35:40.003" v="15360" actId="2696"/>
        <pc:sldMkLst>
          <pc:docMk/>
          <pc:sldMk cId="1429671042" sldId="388"/>
        </pc:sldMkLst>
        <pc:spChg chg="add mod ord">
          <ac:chgData name="Santiago Cano Muniz" userId="77278d51-8899-4792-a37d-34c094257561" providerId="ADAL" clId="{BFD55F35-1574-40C0-B0FD-88DD6DC2107E}" dt="2019-03-23T20:00:59.809" v="3665" actId="164"/>
          <ac:spMkLst>
            <pc:docMk/>
            <pc:sldMk cId="1429671042" sldId="388"/>
            <ac:spMk id="8" creationId="{D5F71D7E-3F6A-45CA-9A5A-1E56B26ECDC1}"/>
          </ac:spMkLst>
        </pc:spChg>
        <pc:spChg chg="mod">
          <ac:chgData name="Santiago Cano Muniz" userId="77278d51-8899-4792-a37d-34c094257561" providerId="ADAL" clId="{BFD55F35-1574-40C0-B0FD-88DD6DC2107E}" dt="2019-06-15T12:47:45.616" v="13904" actId="2711"/>
          <ac:spMkLst>
            <pc:docMk/>
            <pc:sldMk cId="1429671042" sldId="388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0:50:13.799" v="11656" actId="790"/>
          <ac:spMkLst>
            <pc:docMk/>
            <pc:sldMk cId="1429671042" sldId="388"/>
            <ac:spMk id="14" creationId="{00000000-0000-0000-0000-000000000000}"/>
          </ac:spMkLst>
        </pc:spChg>
        <pc:grpChg chg="add del mod">
          <ac:chgData name="Santiago Cano Muniz" userId="77278d51-8899-4792-a37d-34c094257561" providerId="ADAL" clId="{BFD55F35-1574-40C0-B0FD-88DD6DC2107E}" dt="2019-03-23T19:59:39.339" v="3647" actId="478"/>
          <ac:grpSpMkLst>
            <pc:docMk/>
            <pc:sldMk cId="1429671042" sldId="388"/>
            <ac:grpSpMk id="5" creationId="{123261F6-04B5-4B02-88E6-901B6B945734}"/>
          </ac:grpSpMkLst>
        </pc:grpChg>
        <pc:grpChg chg="add mod ord topLvl">
          <ac:chgData name="Santiago Cano Muniz" userId="77278d51-8899-4792-a37d-34c094257561" providerId="ADAL" clId="{BFD55F35-1574-40C0-B0FD-88DD6DC2107E}" dt="2019-06-15T10:53:44.752" v="11703" actId="14100"/>
          <ac:grpSpMkLst>
            <pc:docMk/>
            <pc:sldMk cId="1429671042" sldId="388"/>
            <ac:grpSpMk id="9" creationId="{1944E6BB-78A9-40E7-AB75-C691FA060DA8}"/>
          </ac:grpSpMkLst>
        </pc:grpChg>
        <pc:grpChg chg="add del mod">
          <ac:chgData name="Santiago Cano Muniz" userId="77278d51-8899-4792-a37d-34c094257561" providerId="ADAL" clId="{BFD55F35-1574-40C0-B0FD-88DD6DC2107E}" dt="2019-03-23T20:09:46.699" v="3796" actId="165"/>
          <ac:grpSpMkLst>
            <pc:docMk/>
            <pc:sldMk cId="1429671042" sldId="388"/>
            <ac:grpSpMk id="11" creationId="{B0A3DBBF-A260-410D-8FEC-62A210EE3C66}"/>
          </ac:grpSpMkLst>
        </pc:grpChg>
        <pc:picChg chg="del">
          <ac:chgData name="Santiago Cano Muniz" userId="77278d51-8899-4792-a37d-34c094257561" providerId="ADAL" clId="{BFD55F35-1574-40C0-B0FD-88DD6DC2107E}" dt="2019-02-02T20:37:45.954" v="1758" actId="478"/>
          <ac:picMkLst>
            <pc:docMk/>
            <pc:sldMk cId="1429671042" sldId="388"/>
            <ac:picMk id="2" creationId="{C61BB2CB-B18D-45BE-8CD5-CCF4F4FD62E8}"/>
          </ac:picMkLst>
        </pc:picChg>
        <pc:picChg chg="add mod ord modCrop">
          <ac:chgData name="Santiago Cano Muniz" userId="77278d51-8899-4792-a37d-34c094257561" providerId="ADAL" clId="{BFD55F35-1574-40C0-B0FD-88DD6DC2107E}" dt="2019-02-24T16:23:29.466" v="2815"/>
          <ac:picMkLst>
            <pc:docMk/>
            <pc:sldMk cId="1429671042" sldId="388"/>
            <ac:picMk id="3" creationId="{75F84B6B-83D0-4111-B76D-007CF93E4D73}"/>
          </ac:picMkLst>
        </pc:picChg>
        <pc:picChg chg="add mod">
          <ac:chgData name="Santiago Cano Muniz" userId="77278d51-8899-4792-a37d-34c094257561" providerId="ADAL" clId="{BFD55F35-1574-40C0-B0FD-88DD6DC2107E}" dt="2019-02-03T17:27:56.174" v="1785" actId="164"/>
          <ac:picMkLst>
            <pc:docMk/>
            <pc:sldMk cId="1429671042" sldId="388"/>
            <ac:picMk id="4" creationId="{293BF26D-592F-42E8-91D7-6590138CF73E}"/>
          </ac:picMkLst>
        </pc:picChg>
        <pc:picChg chg="add del mod">
          <ac:chgData name="Santiago Cano Muniz" userId="77278d51-8899-4792-a37d-34c094257561" providerId="ADAL" clId="{BFD55F35-1574-40C0-B0FD-88DD6DC2107E}" dt="2019-02-03T19:08:11.119" v="1799" actId="478"/>
          <ac:picMkLst>
            <pc:docMk/>
            <pc:sldMk cId="1429671042" sldId="388"/>
            <ac:picMk id="6" creationId="{FA6F80E3-6F60-48BC-AF3B-58CD9CA8010E}"/>
          </ac:picMkLst>
        </pc:picChg>
        <pc:picChg chg="add del mod ord topLvl">
          <ac:chgData name="Santiago Cano Muniz" userId="77278d51-8899-4792-a37d-34c094257561" providerId="ADAL" clId="{BFD55F35-1574-40C0-B0FD-88DD6DC2107E}" dt="2019-03-23T20:11:10.771" v="3808" actId="478"/>
          <ac:picMkLst>
            <pc:docMk/>
            <pc:sldMk cId="1429671042" sldId="388"/>
            <ac:picMk id="6" creationId="{FEB7A9E7-4E03-489C-BE8F-F7F04AD57B17}"/>
          </ac:picMkLst>
        </pc:picChg>
        <pc:picChg chg="add del mod">
          <ac:chgData name="Santiago Cano Muniz" userId="77278d51-8899-4792-a37d-34c094257561" providerId="ADAL" clId="{BFD55F35-1574-40C0-B0FD-88DD6DC2107E}" dt="2019-03-23T20:00:11.442" v="3651" actId="478"/>
          <ac:picMkLst>
            <pc:docMk/>
            <pc:sldMk cId="1429671042" sldId="388"/>
            <ac:picMk id="7" creationId="{75348B1D-2743-43F2-9AE7-A7FC885FFAA8}"/>
          </ac:picMkLst>
        </pc:picChg>
        <pc:picChg chg="add del mod">
          <ac:chgData name="Santiago Cano Muniz" userId="77278d51-8899-4792-a37d-34c094257561" providerId="ADAL" clId="{BFD55F35-1574-40C0-B0FD-88DD6DC2107E}" dt="2019-06-15T10:53:50.558" v="11708" actId="1037"/>
          <ac:picMkLst>
            <pc:docMk/>
            <pc:sldMk cId="1429671042" sldId="388"/>
            <ac:picMk id="10" creationId="{F91053F8-CCCB-4CCA-A7D2-61BADAF36D73}"/>
          </ac:picMkLst>
        </pc:picChg>
        <pc:picChg chg="add del mod">
          <ac:chgData name="Santiago Cano Muniz" userId="77278d51-8899-4792-a37d-34c094257561" providerId="ADAL" clId="{BFD55F35-1574-40C0-B0FD-88DD6DC2107E}" dt="2019-02-03T19:14:52.579" v="1847" actId="478"/>
          <ac:picMkLst>
            <pc:docMk/>
            <pc:sldMk cId="1429671042" sldId="388"/>
            <ac:picMk id="11" creationId="{578EB11C-F6A8-4FD3-A428-B514BE026503}"/>
          </ac:picMkLst>
        </pc:picChg>
        <pc:picChg chg="add mod ord">
          <ac:chgData name="Santiago Cano Muniz" userId="77278d51-8899-4792-a37d-34c094257561" providerId="ADAL" clId="{BFD55F35-1574-40C0-B0FD-88DD6DC2107E}" dt="2019-06-15T10:54:20.132" v="11714" actId="14100"/>
          <ac:picMkLst>
            <pc:docMk/>
            <pc:sldMk cId="1429671042" sldId="388"/>
            <ac:picMk id="11" creationId="{D12E3DAA-76A1-4444-A1E2-1E65E6934127}"/>
          </ac:picMkLst>
        </pc:picChg>
        <pc:picChg chg="add del mod">
          <ac:chgData name="Santiago Cano Muniz" userId="77278d51-8899-4792-a37d-34c094257561" providerId="ADAL" clId="{BFD55F35-1574-40C0-B0FD-88DD6DC2107E}" dt="2019-03-23T20:02:26.117" v="3673" actId="478"/>
          <ac:picMkLst>
            <pc:docMk/>
            <pc:sldMk cId="1429671042" sldId="388"/>
            <ac:picMk id="12" creationId="{0AA8ABF1-952D-4B78-A507-F94F60079706}"/>
          </ac:picMkLst>
        </pc:picChg>
        <pc:picChg chg="add">
          <ac:chgData name="Santiago Cano Muniz" userId="77278d51-8899-4792-a37d-34c094257561" providerId="ADAL" clId="{BFD55F35-1574-40C0-B0FD-88DD6DC2107E}" dt="2019-06-15T10:53:08.203" v="11679"/>
          <ac:picMkLst>
            <pc:docMk/>
            <pc:sldMk cId="1429671042" sldId="388"/>
            <ac:picMk id="12" creationId="{13353357-870A-46F4-8394-C6EF41FCE706}"/>
          </ac:picMkLst>
        </pc:picChg>
        <pc:picChg chg="add del mod modCrop">
          <ac:chgData name="Santiago Cano Muniz" userId="77278d51-8899-4792-a37d-34c094257561" providerId="ADAL" clId="{BFD55F35-1574-40C0-B0FD-88DD6DC2107E}" dt="2019-02-24T16:23:05.344" v="2809" actId="478"/>
          <ac:picMkLst>
            <pc:docMk/>
            <pc:sldMk cId="1429671042" sldId="388"/>
            <ac:picMk id="12" creationId="{C8F1D58C-1860-47DC-B69A-CA2536CEE9F6}"/>
          </ac:picMkLst>
        </pc:picChg>
        <pc:picChg chg="add mod ord modCrop">
          <ac:chgData name="Santiago Cano Muniz" userId="77278d51-8899-4792-a37d-34c094257561" providerId="ADAL" clId="{BFD55F35-1574-40C0-B0FD-88DD6DC2107E}" dt="2019-06-15T10:54:37.092" v="11715"/>
          <ac:picMkLst>
            <pc:docMk/>
            <pc:sldMk cId="1429671042" sldId="388"/>
            <ac:picMk id="15" creationId="{0ACD1626-D08B-4195-9FA4-5AC8254251DE}"/>
          </ac:picMkLst>
        </pc:picChg>
        <pc:picChg chg="add del">
          <ac:chgData name="Santiago Cano Muniz" userId="77278d51-8899-4792-a37d-34c094257561" providerId="ADAL" clId="{BFD55F35-1574-40C0-B0FD-88DD6DC2107E}" dt="2019-02-24T16:22:59.016" v="2807"/>
          <ac:picMkLst>
            <pc:docMk/>
            <pc:sldMk cId="1429671042" sldId="388"/>
            <ac:picMk id="15" creationId="{893EE074-BDAB-4161-80F1-84F5F4CF128C}"/>
          </ac:picMkLst>
        </pc:picChg>
        <pc:picChg chg="add del mod modCrop">
          <ac:chgData name="Santiago Cano Muniz" userId="77278d51-8899-4792-a37d-34c094257561" providerId="ADAL" clId="{BFD55F35-1574-40C0-B0FD-88DD6DC2107E}" dt="2019-02-03T19:12:09.208" v="1834" actId="478"/>
          <ac:picMkLst>
            <pc:docMk/>
            <pc:sldMk cId="1429671042" sldId="388"/>
            <ac:picMk id="15" creationId="{FE875A49-9DE9-4EE3-955A-13FDB8B870E4}"/>
          </ac:picMkLst>
        </pc:picChg>
        <pc:picChg chg="add">
          <ac:chgData name="Santiago Cano Muniz" userId="77278d51-8899-4792-a37d-34c094257561" providerId="ADAL" clId="{BFD55F35-1574-40C0-B0FD-88DD6DC2107E}" dt="2019-06-15T10:53:08.203" v="11679"/>
          <ac:picMkLst>
            <pc:docMk/>
            <pc:sldMk cId="1429671042" sldId="388"/>
            <ac:picMk id="17" creationId="{2CF65071-33C9-4FB9-BDB0-09411C449FAE}"/>
          </ac:picMkLst>
        </pc:picChg>
        <pc:picChg chg="add del mod">
          <ac:chgData name="Santiago Cano Muniz" userId="77278d51-8899-4792-a37d-34c094257561" providerId="ADAL" clId="{BFD55F35-1574-40C0-B0FD-88DD6DC2107E}" dt="2019-03-23T20:00:10.040" v="3650" actId="478"/>
          <ac:picMkLst>
            <pc:docMk/>
            <pc:sldMk cId="1429671042" sldId="388"/>
            <ac:picMk id="17" creationId="{44B2C89B-FEDE-449D-8169-0E04AB5E924A}"/>
          </ac:picMkLst>
        </pc:picChg>
        <pc:picChg chg="add del mod ord">
          <ac:chgData name="Santiago Cano Muniz" userId="77278d51-8899-4792-a37d-34c094257561" providerId="ADAL" clId="{BFD55F35-1574-40C0-B0FD-88DD6DC2107E}" dt="2019-03-23T19:59:17.790" v="3639" actId="478"/>
          <ac:picMkLst>
            <pc:docMk/>
            <pc:sldMk cId="1429671042" sldId="388"/>
            <ac:picMk id="18" creationId="{CFA98D9E-C06B-485D-885E-9CD7ECC5E703}"/>
          </ac:picMkLst>
        </pc:picChg>
        <pc:picChg chg="add del mod">
          <ac:chgData name="Santiago Cano Muniz" userId="77278d51-8899-4792-a37d-34c094257561" providerId="ADAL" clId="{BFD55F35-1574-40C0-B0FD-88DD6DC2107E}" dt="2019-03-23T20:04:36.820" v="3677" actId="478"/>
          <ac:picMkLst>
            <pc:docMk/>
            <pc:sldMk cId="1429671042" sldId="388"/>
            <ac:picMk id="19" creationId="{9B9FC254-8451-4CDB-A3EB-9613B886DB08}"/>
          </ac:picMkLst>
        </pc:picChg>
        <pc:picChg chg="add del mod">
          <ac:chgData name="Santiago Cano Muniz" userId="77278d51-8899-4792-a37d-34c094257561" providerId="ADAL" clId="{BFD55F35-1574-40C0-B0FD-88DD6DC2107E}" dt="2019-03-23T20:05:35.335" v="3681" actId="478"/>
          <ac:picMkLst>
            <pc:docMk/>
            <pc:sldMk cId="1429671042" sldId="388"/>
            <ac:picMk id="20" creationId="{FA5080D2-3433-438C-A6E8-4767FF2E510E}"/>
          </ac:picMkLst>
        </pc:picChg>
        <pc:picChg chg="add del mod ord">
          <ac:chgData name="Santiago Cano Muniz" userId="77278d51-8899-4792-a37d-34c094257561" providerId="ADAL" clId="{BFD55F35-1574-40C0-B0FD-88DD6DC2107E}" dt="2019-06-15T10:52:35.607" v="11661"/>
          <ac:picMkLst>
            <pc:docMk/>
            <pc:sldMk cId="1429671042" sldId="388"/>
            <ac:picMk id="21" creationId="{C831DF9A-2088-47D5-B139-20F990A6998E}"/>
          </ac:picMkLst>
        </pc:picChg>
        <pc:picChg chg="add del">
          <ac:chgData name="Santiago Cano Muniz" userId="77278d51-8899-4792-a37d-34c094257561" providerId="ADAL" clId="{BFD55F35-1574-40C0-B0FD-88DD6DC2107E}" dt="2019-03-23T20:08:49.838" v="3792" actId="478"/>
          <ac:picMkLst>
            <pc:docMk/>
            <pc:sldMk cId="1429671042" sldId="388"/>
            <ac:picMk id="22" creationId="{E73750DB-28E0-4D71-8DAD-7C93C1937F1B}"/>
          </ac:picMkLst>
        </pc:picChg>
        <pc:picChg chg="add del mod modCrop">
          <ac:chgData name="Santiago Cano Muniz" userId="77278d51-8899-4792-a37d-34c094257561" providerId="ADAL" clId="{BFD55F35-1574-40C0-B0FD-88DD6DC2107E}" dt="2019-06-15T10:52:38.573" v="11662" actId="478"/>
          <ac:picMkLst>
            <pc:docMk/>
            <pc:sldMk cId="1429671042" sldId="388"/>
            <ac:picMk id="23" creationId="{D2AF9627-13C1-4E99-8BBC-E8336BFEF9EC}"/>
          </ac:picMkLst>
        </pc:picChg>
      </pc:sldChg>
      <pc:sldChg chg="addSp delSp modSp add del delAnim modAnim delCm modNotesTx">
        <pc:chgData name="Santiago Cano Muniz" userId="77278d51-8899-4792-a37d-34c094257561" providerId="ADAL" clId="{BFD55F35-1574-40C0-B0FD-88DD6DC2107E}" dt="2019-06-17T16:35:39.987" v="15359" actId="2696"/>
        <pc:sldMkLst>
          <pc:docMk/>
          <pc:sldMk cId="1237272405" sldId="389"/>
        </pc:sldMkLst>
        <pc:spChg chg="add del">
          <ac:chgData name="Santiago Cano Muniz" userId="77278d51-8899-4792-a37d-34c094257561" providerId="ADAL" clId="{BFD55F35-1574-40C0-B0FD-88DD6DC2107E}" dt="2019-03-22T21:56:10.306" v="3409"/>
          <ac:spMkLst>
            <pc:docMk/>
            <pc:sldMk cId="1237272405" sldId="389"/>
            <ac:spMk id="2" creationId="{6E672FF2-FBAA-495D-90C3-ACA2A2EAA86A}"/>
          </ac:spMkLst>
        </pc:spChg>
        <pc:spChg chg="add">
          <ac:chgData name="Santiago Cano Muniz" userId="77278d51-8899-4792-a37d-34c094257561" providerId="ADAL" clId="{BFD55F35-1574-40C0-B0FD-88DD6DC2107E}" dt="2019-02-24T15:41:34.752" v="2078"/>
          <ac:spMkLst>
            <pc:docMk/>
            <pc:sldMk cId="1237272405" sldId="389"/>
            <ac:spMk id="9" creationId="{F12AB06F-3363-45B2-B404-567EA76BDF17}"/>
          </ac:spMkLst>
        </pc:spChg>
        <pc:spChg chg="add mod">
          <ac:chgData name="Santiago Cano Muniz" userId="77278d51-8899-4792-a37d-34c094257561" providerId="ADAL" clId="{BFD55F35-1574-40C0-B0FD-88DD6DC2107E}" dt="2019-02-24T15:41:43.157" v="2081" actId="6549"/>
          <ac:spMkLst>
            <pc:docMk/>
            <pc:sldMk cId="1237272405" sldId="389"/>
            <ac:spMk id="10" creationId="{282C1AF8-13B9-4984-A107-14FC498D1BE1}"/>
          </ac:spMkLst>
        </pc:spChg>
        <pc:spChg chg="add">
          <ac:chgData name="Santiago Cano Muniz" userId="77278d51-8899-4792-a37d-34c094257561" providerId="ADAL" clId="{BFD55F35-1574-40C0-B0FD-88DD6DC2107E}" dt="2019-02-24T15:41:56.609" v="2084"/>
          <ac:spMkLst>
            <pc:docMk/>
            <pc:sldMk cId="1237272405" sldId="389"/>
            <ac:spMk id="12" creationId="{77B005D6-8681-4671-8A30-30EC87620A62}"/>
          </ac:spMkLst>
        </pc:spChg>
        <pc:spChg chg="mod">
          <ac:chgData name="Santiago Cano Muniz" userId="77278d51-8899-4792-a37d-34c094257561" providerId="ADAL" clId="{BFD55F35-1574-40C0-B0FD-88DD6DC2107E}" dt="2019-06-15T12:47:52.923" v="13905" actId="2711"/>
          <ac:spMkLst>
            <pc:docMk/>
            <pc:sldMk cId="1237272405" sldId="38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0:58:31.472" v="11852" actId="790"/>
          <ac:spMkLst>
            <pc:docMk/>
            <pc:sldMk cId="1237272405" sldId="389"/>
            <ac:spMk id="14" creationId="{00000000-0000-0000-0000-000000000000}"/>
          </ac:spMkLst>
        </pc:spChg>
        <pc:spChg chg="add mod">
          <ac:chgData name="Santiago Cano Muniz" userId="77278d51-8899-4792-a37d-34c094257561" providerId="ADAL" clId="{BFD55F35-1574-40C0-B0FD-88DD6DC2107E}" dt="2019-02-24T15:42:03.696" v="2088" actId="1076"/>
          <ac:spMkLst>
            <pc:docMk/>
            <pc:sldMk cId="1237272405" sldId="389"/>
            <ac:spMk id="15" creationId="{ACA986F7-C005-4B1E-8DE1-9255EF002F18}"/>
          </ac:spMkLst>
        </pc:spChg>
        <pc:spChg chg="add">
          <ac:chgData name="Santiago Cano Muniz" userId="77278d51-8899-4792-a37d-34c094257561" providerId="ADAL" clId="{BFD55F35-1574-40C0-B0FD-88DD6DC2107E}" dt="2019-02-24T15:42:31.221" v="2094"/>
          <ac:spMkLst>
            <pc:docMk/>
            <pc:sldMk cId="1237272405" sldId="389"/>
            <ac:spMk id="18" creationId="{817B3424-0E54-4A44-8405-4C9897E41983}"/>
          </ac:spMkLst>
        </pc:spChg>
        <pc:spChg chg="add mod">
          <ac:chgData name="Santiago Cano Muniz" userId="77278d51-8899-4792-a37d-34c094257561" providerId="ADAL" clId="{BFD55F35-1574-40C0-B0FD-88DD6DC2107E}" dt="2019-02-24T15:42:35.507" v="2096" actId="6549"/>
          <ac:spMkLst>
            <pc:docMk/>
            <pc:sldMk cId="1237272405" sldId="389"/>
            <ac:spMk id="19" creationId="{10989FD8-F7DF-4F17-BE35-D4183D195D31}"/>
          </ac:spMkLst>
        </pc:spChg>
        <pc:spChg chg="add">
          <ac:chgData name="Santiago Cano Muniz" userId="77278d51-8899-4792-a37d-34c094257561" providerId="ADAL" clId="{BFD55F35-1574-40C0-B0FD-88DD6DC2107E}" dt="2019-02-24T15:42:49.090" v="2099"/>
          <ac:spMkLst>
            <pc:docMk/>
            <pc:sldMk cId="1237272405" sldId="389"/>
            <ac:spMk id="21" creationId="{DBD22328-60A3-445D-A796-B2E45F70A69E}"/>
          </ac:spMkLst>
        </pc:spChg>
        <pc:spChg chg="add mod">
          <ac:chgData name="Santiago Cano Muniz" userId="77278d51-8899-4792-a37d-34c094257561" providerId="ADAL" clId="{BFD55F35-1574-40C0-B0FD-88DD6DC2107E}" dt="2019-02-24T15:43:04.230" v="2103" actId="6549"/>
          <ac:spMkLst>
            <pc:docMk/>
            <pc:sldMk cId="1237272405" sldId="389"/>
            <ac:spMk id="22" creationId="{86843037-8A53-4D38-8E46-21B6663C4060}"/>
          </ac:spMkLst>
        </pc:spChg>
        <pc:spChg chg="add del mod ord">
          <ac:chgData name="Santiago Cano Muniz" userId="77278d51-8899-4792-a37d-34c094257561" providerId="ADAL" clId="{BFD55F35-1574-40C0-B0FD-88DD6DC2107E}" dt="2019-02-24T16:04:23.850" v="2210" actId="478"/>
          <ac:spMkLst>
            <pc:docMk/>
            <pc:sldMk cId="1237272405" sldId="389"/>
            <ac:spMk id="23" creationId="{45000F82-5BBD-4749-B759-3FD67DC2E6FA}"/>
          </ac:spMkLst>
        </pc:spChg>
        <pc:grpChg chg="add del mod">
          <ac:chgData name="Santiago Cano Muniz" userId="77278d51-8899-4792-a37d-34c094257561" providerId="ADAL" clId="{BFD55F35-1574-40C0-B0FD-88DD6DC2107E}" dt="2019-02-24T16:04:27.202" v="2211" actId="478"/>
          <ac:grpSpMkLst>
            <pc:docMk/>
            <pc:sldMk cId="1237272405" sldId="389"/>
            <ac:grpSpMk id="8" creationId="{DEAE28AC-0659-4062-8D9B-C3997B4D311D}"/>
          </ac:grpSpMkLst>
        </pc:grpChg>
        <pc:grpChg chg="add del mod">
          <ac:chgData name="Santiago Cano Muniz" userId="77278d51-8899-4792-a37d-34c094257561" providerId="ADAL" clId="{BFD55F35-1574-40C0-B0FD-88DD6DC2107E}" dt="2019-02-24T16:04:27.202" v="2211" actId="478"/>
          <ac:grpSpMkLst>
            <pc:docMk/>
            <pc:sldMk cId="1237272405" sldId="389"/>
            <ac:grpSpMk id="11" creationId="{B40D4842-AF8B-49E0-ABB6-961BB20A2E59}"/>
          </ac:grpSpMkLst>
        </pc:grpChg>
        <pc:grpChg chg="add del mod">
          <ac:chgData name="Santiago Cano Muniz" userId="77278d51-8899-4792-a37d-34c094257561" providerId="ADAL" clId="{BFD55F35-1574-40C0-B0FD-88DD6DC2107E}" dt="2019-02-24T16:04:27.202" v="2211" actId="478"/>
          <ac:grpSpMkLst>
            <pc:docMk/>
            <pc:sldMk cId="1237272405" sldId="389"/>
            <ac:grpSpMk id="17" creationId="{BD41B880-59E6-456A-9AEF-4002C9F12927}"/>
          </ac:grpSpMkLst>
        </pc:grpChg>
        <pc:grpChg chg="add del mod">
          <ac:chgData name="Santiago Cano Muniz" userId="77278d51-8899-4792-a37d-34c094257561" providerId="ADAL" clId="{BFD55F35-1574-40C0-B0FD-88DD6DC2107E}" dt="2019-02-24T16:04:27.202" v="2211" actId="478"/>
          <ac:grpSpMkLst>
            <pc:docMk/>
            <pc:sldMk cId="1237272405" sldId="389"/>
            <ac:grpSpMk id="20" creationId="{03D77E60-F5E3-41A1-9B95-8B1F77DACA85}"/>
          </ac:grpSpMkLst>
        </pc:grpChg>
        <pc:graphicFrameChg chg="add del mod">
          <ac:chgData name="Santiago Cano Muniz" userId="77278d51-8899-4792-a37d-34c094257561" providerId="ADAL" clId="{BFD55F35-1574-40C0-B0FD-88DD6DC2107E}" dt="2019-02-24T15:39:08.256" v="2009" actId="1032"/>
          <ac:graphicFrameMkLst>
            <pc:docMk/>
            <pc:sldMk cId="1237272405" sldId="389"/>
            <ac:graphicFrameMk id="3" creationId="{34753A5D-FFB4-4221-8039-B3026DCFF8F1}"/>
          </ac:graphicFrameMkLst>
        </pc:graphicFrameChg>
        <pc:graphicFrameChg chg="add del">
          <ac:chgData name="Santiago Cano Muniz" userId="77278d51-8899-4792-a37d-34c094257561" providerId="ADAL" clId="{BFD55F35-1574-40C0-B0FD-88DD6DC2107E}" dt="2019-03-22T22:01:23.954" v="3451"/>
          <ac:graphicFrameMkLst>
            <pc:docMk/>
            <pc:sldMk cId="1237272405" sldId="389"/>
            <ac:graphicFrameMk id="3" creationId="{3CD13C93-A27B-4B82-82D3-B68D2583D24A}"/>
          </ac:graphicFrameMkLst>
        </pc:graphicFrameChg>
        <pc:graphicFrameChg chg="add del mod">
          <ac:chgData name="Santiago Cano Muniz" userId="77278d51-8899-4792-a37d-34c094257561" providerId="ADAL" clId="{BFD55F35-1574-40C0-B0FD-88DD6DC2107E}" dt="2019-02-24T15:41:30.132" v="2077" actId="478"/>
          <ac:graphicFrameMkLst>
            <pc:docMk/>
            <pc:sldMk cId="1237272405" sldId="389"/>
            <ac:graphicFrameMk id="4" creationId="{9CD7EE78-7D5C-41F5-9F76-2248EC59852A}"/>
          </ac:graphicFrameMkLst>
        </pc:graphicFrameChg>
        <pc:graphicFrameChg chg="add del mod">
          <ac:chgData name="Santiago Cano Muniz" userId="77278d51-8899-4792-a37d-34c094257561" providerId="ADAL" clId="{BFD55F35-1574-40C0-B0FD-88DD6DC2107E}" dt="2019-03-23T20:06:48.530" v="3694" actId="478"/>
          <ac:graphicFrameMkLst>
            <pc:docMk/>
            <pc:sldMk cId="1237272405" sldId="389"/>
            <ac:graphicFrameMk id="6" creationId="{B444AEA5-99B2-41C7-8E7C-C035E3EAAA24}"/>
          </ac:graphicFrameMkLst>
        </pc:graphicFrameChg>
        <pc:picChg chg="del">
          <ac:chgData name="Santiago Cano Muniz" userId="77278d51-8899-4792-a37d-34c094257561" providerId="ADAL" clId="{BFD55F35-1574-40C0-B0FD-88DD6DC2107E}" dt="2019-02-24T15:35:44.447" v="2006" actId="478"/>
          <ac:picMkLst>
            <pc:docMk/>
            <pc:sldMk cId="1237272405" sldId="389"/>
            <ac:picMk id="2" creationId="{6A5E885C-F9AE-4761-AB1E-075031535562}"/>
          </ac:picMkLst>
        </pc:picChg>
        <pc:picChg chg="add del mod">
          <ac:chgData name="Santiago Cano Muniz" userId="77278d51-8899-4792-a37d-34c094257561" providerId="ADAL" clId="{BFD55F35-1574-40C0-B0FD-88DD6DC2107E}" dt="2019-03-22T22:01:21.336" v="3439"/>
          <ac:picMkLst>
            <pc:docMk/>
            <pc:sldMk cId="1237272405" sldId="389"/>
            <ac:picMk id="4" creationId="{87B74985-F464-453D-B3B4-41F3FAF58577}"/>
          </ac:picMkLst>
        </pc:picChg>
        <pc:picChg chg="add del mod">
          <ac:chgData name="Santiago Cano Muniz" userId="77278d51-8899-4792-a37d-34c094257561" providerId="ADAL" clId="{BFD55F35-1574-40C0-B0FD-88DD6DC2107E}" dt="2019-02-24T16:04:51.945" v="2218" actId="478"/>
          <ac:picMkLst>
            <pc:docMk/>
            <pc:sldMk cId="1237272405" sldId="389"/>
            <ac:picMk id="5" creationId="{8F308A43-D7FC-4859-93E4-92C18E288BC7}"/>
          </ac:picMkLst>
        </pc:picChg>
        <pc:picChg chg="add del mod">
          <ac:chgData name="Santiago Cano Muniz" userId="77278d51-8899-4792-a37d-34c094257561" providerId="ADAL" clId="{BFD55F35-1574-40C0-B0FD-88DD6DC2107E}" dt="2019-03-23T19:45:15.748" v="3461" actId="478"/>
          <ac:picMkLst>
            <pc:docMk/>
            <pc:sldMk cId="1237272405" sldId="389"/>
            <ac:picMk id="5" creationId="{D22F7D1F-1AE5-4A67-BEBA-535CAB4EB96E}"/>
          </ac:picMkLst>
        </pc:picChg>
        <pc:picChg chg="add del mod ord">
          <ac:chgData name="Santiago Cano Muniz" userId="77278d51-8899-4792-a37d-34c094257561" providerId="ADAL" clId="{BFD55F35-1574-40C0-B0FD-88DD6DC2107E}" dt="2019-03-23T19:43:33.538" v="3455" actId="478"/>
          <ac:picMkLst>
            <pc:docMk/>
            <pc:sldMk cId="1237272405" sldId="389"/>
            <ac:picMk id="7" creationId="{DB777585-8E35-4802-8E2B-9446E22B4A25}"/>
          </ac:picMkLst>
        </pc:picChg>
        <pc:picChg chg="add del mod">
          <ac:chgData name="Santiago Cano Muniz" userId="77278d51-8899-4792-a37d-34c094257561" providerId="ADAL" clId="{BFD55F35-1574-40C0-B0FD-88DD6DC2107E}" dt="2019-03-23T19:45:27.095" v="3466" actId="478"/>
          <ac:picMkLst>
            <pc:docMk/>
            <pc:sldMk cId="1237272405" sldId="389"/>
            <ac:picMk id="8" creationId="{62C20B8E-0C1D-4AFB-9472-D868FC506690}"/>
          </ac:picMkLst>
        </pc:picChg>
        <pc:picChg chg="add mod modCrop">
          <ac:chgData name="Santiago Cano Muniz" userId="77278d51-8899-4792-a37d-34c094257561" providerId="ADAL" clId="{BFD55F35-1574-40C0-B0FD-88DD6DC2107E}" dt="2019-06-15T10:54:49.676" v="11716"/>
          <ac:picMkLst>
            <pc:docMk/>
            <pc:sldMk cId="1237272405" sldId="389"/>
            <ac:picMk id="9" creationId="{6DFBB2AE-5946-4D65-B10A-13802D049170}"/>
          </ac:picMkLst>
        </pc:picChg>
        <pc:picChg chg="add del mod">
          <ac:chgData name="Santiago Cano Muniz" userId="77278d51-8899-4792-a37d-34c094257561" providerId="ADAL" clId="{BFD55F35-1574-40C0-B0FD-88DD6DC2107E}" dt="2019-03-23T19:52:54.701" v="3553" actId="478"/>
          <ac:picMkLst>
            <pc:docMk/>
            <pc:sldMk cId="1237272405" sldId="389"/>
            <ac:picMk id="11" creationId="{F666A9F7-4A93-472B-91FA-59C8FBBA4758}"/>
          </ac:picMkLst>
        </pc:picChg>
        <pc:picChg chg="add del mod">
          <ac:chgData name="Santiago Cano Muniz" userId="77278d51-8899-4792-a37d-34c094257561" providerId="ADAL" clId="{BFD55F35-1574-40C0-B0FD-88DD6DC2107E}" dt="2019-03-23T19:48:14.049" v="3506" actId="478"/>
          <ac:picMkLst>
            <pc:docMk/>
            <pc:sldMk cId="1237272405" sldId="389"/>
            <ac:picMk id="15" creationId="{D81CCDD2-2301-487E-8238-BB425638FE54}"/>
          </ac:picMkLst>
        </pc:picChg>
        <pc:picChg chg="add del mod modCrop">
          <ac:chgData name="Santiago Cano Muniz" userId="77278d51-8899-4792-a37d-34c094257561" providerId="ADAL" clId="{BFD55F35-1574-40C0-B0FD-88DD6DC2107E}" dt="2019-03-23T19:49:41.339" v="3528" actId="478"/>
          <ac:picMkLst>
            <pc:docMk/>
            <pc:sldMk cId="1237272405" sldId="389"/>
            <ac:picMk id="18" creationId="{BEA69118-99ED-4357-B490-3156DBE2A325}"/>
          </ac:picMkLst>
        </pc:picChg>
        <pc:picChg chg="add del mod">
          <ac:chgData name="Santiago Cano Muniz" userId="77278d51-8899-4792-a37d-34c094257561" providerId="ADAL" clId="{BFD55F35-1574-40C0-B0FD-88DD6DC2107E}" dt="2019-03-23T19:52:53.100" v="3552" actId="478"/>
          <ac:picMkLst>
            <pc:docMk/>
            <pc:sldMk cId="1237272405" sldId="389"/>
            <ac:picMk id="20" creationId="{7493F2C6-796E-4379-8FA6-835FC36EBC3A}"/>
          </ac:picMkLst>
        </pc:picChg>
        <pc:picChg chg="add del mod">
          <ac:chgData name="Santiago Cano Muniz" userId="77278d51-8899-4792-a37d-34c094257561" providerId="ADAL" clId="{BFD55F35-1574-40C0-B0FD-88DD6DC2107E}" dt="2019-03-23T19:52:51.474" v="3551" actId="478"/>
          <ac:picMkLst>
            <pc:docMk/>
            <pc:sldMk cId="1237272405" sldId="389"/>
            <ac:picMk id="22" creationId="{9F68671E-FF9F-4CD0-A044-EAF599D1C2AD}"/>
          </ac:picMkLst>
        </pc:picChg>
        <pc:picChg chg="add del mod">
          <ac:chgData name="Santiago Cano Muniz" userId="77278d51-8899-4792-a37d-34c094257561" providerId="ADAL" clId="{BFD55F35-1574-40C0-B0FD-88DD6DC2107E}" dt="2019-02-24T16:07:09.846" v="2282" actId="478"/>
          <ac:picMkLst>
            <pc:docMk/>
            <pc:sldMk cId="1237272405" sldId="389"/>
            <ac:picMk id="24" creationId="{7DE770BA-FDB8-4C55-911A-6926E114F4B2}"/>
          </ac:picMkLst>
        </pc:picChg>
        <pc:picChg chg="add del mod">
          <ac:chgData name="Santiago Cano Muniz" userId="77278d51-8899-4792-a37d-34c094257561" providerId="ADAL" clId="{BFD55F35-1574-40C0-B0FD-88DD6DC2107E}" dt="2019-03-23T19:52:50.189" v="3550" actId="478"/>
          <ac:picMkLst>
            <pc:docMk/>
            <pc:sldMk cId="1237272405" sldId="389"/>
            <ac:picMk id="24" creationId="{D4C7892A-A5DD-4DDB-A23F-FD1449125A33}"/>
          </ac:picMkLst>
        </pc:picChg>
        <pc:picChg chg="add del mod modCrop">
          <ac:chgData name="Santiago Cano Muniz" userId="77278d51-8899-4792-a37d-34c094257561" providerId="ADAL" clId="{BFD55F35-1574-40C0-B0FD-88DD6DC2107E}" dt="2019-02-24T16:07:19.652" v="2285" actId="478"/>
          <ac:picMkLst>
            <pc:docMk/>
            <pc:sldMk cId="1237272405" sldId="389"/>
            <ac:picMk id="25" creationId="{2DBC6584-1DB0-4544-9D3F-86A219E3CA6D}"/>
          </ac:picMkLst>
        </pc:picChg>
        <pc:picChg chg="add mod">
          <ac:chgData name="Santiago Cano Muniz" userId="77278d51-8899-4792-a37d-34c094257561" providerId="ADAL" clId="{BFD55F35-1574-40C0-B0FD-88DD6DC2107E}" dt="2019-06-15T10:38:08.014" v="11009" actId="14100"/>
          <ac:picMkLst>
            <pc:docMk/>
            <pc:sldMk cId="1237272405" sldId="389"/>
            <ac:picMk id="26" creationId="{D391A4A1-4F54-4B36-B667-D894F0DB4AB0}"/>
          </ac:picMkLst>
        </pc:picChg>
        <pc:picChg chg="add del mod">
          <ac:chgData name="Santiago Cano Muniz" userId="77278d51-8899-4792-a37d-34c094257561" providerId="ADAL" clId="{BFD55F35-1574-40C0-B0FD-88DD6DC2107E}" dt="2019-02-24T16:07:50.327" v="2289" actId="478"/>
          <ac:picMkLst>
            <pc:docMk/>
            <pc:sldMk cId="1237272405" sldId="389"/>
            <ac:picMk id="26" creationId="{F8D1A741-1A76-4186-AABE-A3927CBF1265}"/>
          </ac:picMkLst>
        </pc:picChg>
        <pc:picChg chg="add del mod">
          <ac:chgData name="Santiago Cano Muniz" userId="77278d51-8899-4792-a37d-34c094257561" providerId="ADAL" clId="{BFD55F35-1574-40C0-B0FD-88DD6DC2107E}" dt="2019-03-23T19:44:45.851" v="3456" actId="478"/>
          <ac:picMkLst>
            <pc:docMk/>
            <pc:sldMk cId="1237272405" sldId="389"/>
            <ac:picMk id="27" creationId="{E045960E-C146-46B1-91CB-F4C93B0B76CB}"/>
          </ac:picMkLst>
        </pc:picChg>
        <pc:picChg chg="add del mod ord">
          <ac:chgData name="Santiago Cano Muniz" userId="77278d51-8899-4792-a37d-34c094257561" providerId="ADAL" clId="{BFD55F35-1574-40C0-B0FD-88DD6DC2107E}" dt="2019-03-23T19:43:32.585" v="3454" actId="478"/>
          <ac:picMkLst>
            <pc:docMk/>
            <pc:sldMk cId="1237272405" sldId="389"/>
            <ac:picMk id="28" creationId="{E2AA0BA1-5D20-4963-9090-8AA66DA125A5}"/>
          </ac:picMkLst>
        </pc:picChg>
        <pc:picChg chg="add del mod ord">
          <ac:chgData name="Santiago Cano Muniz" userId="77278d51-8899-4792-a37d-34c094257561" providerId="ADAL" clId="{BFD55F35-1574-40C0-B0FD-88DD6DC2107E}" dt="2019-03-23T19:43:31.800" v="3453" actId="478"/>
          <ac:picMkLst>
            <pc:docMk/>
            <pc:sldMk cId="1237272405" sldId="389"/>
            <ac:picMk id="29" creationId="{347ABA26-06FE-4718-AF8A-107612323775}"/>
          </ac:picMkLst>
        </pc:picChg>
        <pc:picChg chg="add del mod ord">
          <ac:chgData name="Santiago Cano Muniz" userId="77278d51-8899-4792-a37d-34c094257561" providerId="ADAL" clId="{BFD55F35-1574-40C0-B0FD-88DD6DC2107E}" dt="2019-03-23T19:43:30.905" v="3452" actId="478"/>
          <ac:picMkLst>
            <pc:docMk/>
            <pc:sldMk cId="1237272405" sldId="389"/>
            <ac:picMk id="30" creationId="{7CBC9CD3-084F-4C6D-824D-3B251ADCABD3}"/>
          </ac:picMkLst>
        </pc:picChg>
        <pc:picChg chg="add mod modCrop">
          <ac:chgData name="Santiago Cano Muniz" userId="77278d51-8899-4792-a37d-34c094257561" providerId="ADAL" clId="{BFD55F35-1574-40C0-B0FD-88DD6DC2107E}" dt="2019-06-15T10:38:29.171" v="11020" actId="1037"/>
          <ac:picMkLst>
            <pc:docMk/>
            <pc:sldMk cId="1237272405" sldId="389"/>
            <ac:picMk id="32" creationId="{92BC6C6F-E370-4036-81E2-F09C75F75982}"/>
          </ac:picMkLst>
        </pc:picChg>
        <pc:picChg chg="add mod modCrop">
          <ac:chgData name="Santiago Cano Muniz" userId="77278d51-8899-4792-a37d-34c094257561" providerId="ADAL" clId="{BFD55F35-1574-40C0-B0FD-88DD6DC2107E}" dt="2019-06-15T10:55:53.805" v="11813" actId="29295"/>
          <ac:picMkLst>
            <pc:docMk/>
            <pc:sldMk cId="1237272405" sldId="389"/>
            <ac:picMk id="34" creationId="{A3FAFE6E-2960-4107-A6E9-7E21FBCB19E4}"/>
          </ac:picMkLst>
        </pc:picChg>
        <pc:picChg chg="add mod modCrop">
          <ac:chgData name="Santiago Cano Muniz" userId="77278d51-8899-4792-a37d-34c094257561" providerId="ADAL" clId="{BFD55F35-1574-40C0-B0FD-88DD6DC2107E}" dt="2019-06-15T10:56:00.489" v="11845" actId="1037"/>
          <ac:picMkLst>
            <pc:docMk/>
            <pc:sldMk cId="1237272405" sldId="389"/>
            <ac:picMk id="36" creationId="{0CEDEB1D-1041-49C1-8FA7-0D7E0FD77290}"/>
          </ac:picMkLst>
        </pc:picChg>
      </pc:sldChg>
      <pc:sldChg chg="addSp delSp modSp add delAnim modAnim">
        <pc:chgData name="Santiago Cano Muniz" userId="77278d51-8899-4792-a37d-34c094257561" providerId="ADAL" clId="{BFD55F35-1574-40C0-B0FD-88DD6DC2107E}" dt="2019-06-15T12:47:31.324" v="13903" actId="2711"/>
        <pc:sldMkLst>
          <pc:docMk/>
          <pc:sldMk cId="1506460205" sldId="391"/>
        </pc:sldMkLst>
        <pc:spChg chg="del">
          <ac:chgData name="Santiago Cano Muniz" userId="77278d51-8899-4792-a37d-34c094257561" providerId="ADAL" clId="{BFD55F35-1574-40C0-B0FD-88DD6DC2107E}" dt="2019-05-05T10:36:47.460" v="7610" actId="478"/>
          <ac:spMkLst>
            <pc:docMk/>
            <pc:sldMk cId="1506460205" sldId="391"/>
            <ac:spMk id="2" creationId="{EAE35C89-2E67-45DE-9E41-BFEA8457DF32}"/>
          </ac:spMkLst>
        </pc:spChg>
        <pc:spChg chg="mod">
          <ac:chgData name="Santiago Cano Muniz" userId="77278d51-8899-4792-a37d-34c094257561" providerId="ADAL" clId="{BFD55F35-1574-40C0-B0FD-88DD6DC2107E}" dt="2019-06-15T12:47:31.324" v="13903" actId="2711"/>
          <ac:spMkLst>
            <pc:docMk/>
            <pc:sldMk cId="1506460205" sldId="39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0:58:31.537" v="11853" actId="790"/>
          <ac:spMkLst>
            <pc:docMk/>
            <pc:sldMk cId="1506460205" sldId="391"/>
            <ac:spMk id="14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3-23T20:59:15.838" v="4353" actId="20577"/>
          <ac:spMkLst>
            <pc:docMk/>
            <pc:sldMk cId="1506460205" sldId="391"/>
            <ac:spMk id="20" creationId="{82733E42-7936-46F2-9B69-9C07883E491E}"/>
          </ac:spMkLst>
        </pc:spChg>
        <pc:spChg chg="mod">
          <ac:chgData name="Santiago Cano Muniz" userId="77278d51-8899-4792-a37d-34c094257561" providerId="ADAL" clId="{BFD55F35-1574-40C0-B0FD-88DD6DC2107E}" dt="2019-03-23T21:00:11.753" v="4363" actId="20577"/>
          <ac:spMkLst>
            <pc:docMk/>
            <pc:sldMk cId="1506460205" sldId="391"/>
            <ac:spMk id="27" creationId="{C9928D8E-6EEA-4B68-96D3-191769410862}"/>
          </ac:spMkLst>
        </pc:spChg>
        <pc:spChg chg="mod">
          <ac:chgData name="Santiago Cano Muniz" userId="77278d51-8899-4792-a37d-34c094257561" providerId="ADAL" clId="{BFD55F35-1574-40C0-B0FD-88DD6DC2107E}" dt="2019-03-23T21:03:45.722" v="4713" actId="20577"/>
          <ac:spMkLst>
            <pc:docMk/>
            <pc:sldMk cId="1506460205" sldId="391"/>
            <ac:spMk id="32" creationId="{ADFA7B5D-F712-4130-94EE-3DB4EA2E9F3E}"/>
          </ac:spMkLst>
        </pc:spChg>
        <pc:spChg chg="mod">
          <ac:chgData name="Santiago Cano Muniz" userId="77278d51-8899-4792-a37d-34c094257561" providerId="ADAL" clId="{BFD55F35-1574-40C0-B0FD-88DD6DC2107E}" dt="2019-03-23T21:01:54.383" v="4586" actId="20577"/>
          <ac:spMkLst>
            <pc:docMk/>
            <pc:sldMk cId="1506460205" sldId="391"/>
            <ac:spMk id="37" creationId="{AFF16DB2-9848-4607-B8F0-38838A565823}"/>
          </ac:spMkLst>
        </pc:spChg>
        <pc:grpChg chg="del">
          <ac:chgData name="Santiago Cano Muniz" userId="77278d51-8899-4792-a37d-34c094257561" providerId="ADAL" clId="{BFD55F35-1574-40C0-B0FD-88DD6DC2107E}" dt="2019-03-23T20:06:39.298" v="3692" actId="478"/>
          <ac:grpSpMkLst>
            <pc:docMk/>
            <pc:sldMk cId="1506460205" sldId="391"/>
            <ac:grpSpMk id="11" creationId="{B0A3DBBF-A260-410D-8FEC-62A210EE3C66}"/>
          </ac:grpSpMkLst>
        </pc:grpChg>
        <pc:grpChg chg="add del">
          <ac:chgData name="Santiago Cano Muniz" userId="77278d51-8899-4792-a37d-34c094257561" providerId="ADAL" clId="{BFD55F35-1574-40C0-B0FD-88DD6DC2107E}" dt="2019-05-05T10:36:58.718" v="7612" actId="478"/>
          <ac:grpSpMkLst>
            <pc:docMk/>
            <pc:sldMk cId="1506460205" sldId="391"/>
            <ac:grpSpMk id="18" creationId="{7EA6A1EC-5935-4C3E-BB66-03C126AC120B}"/>
          </ac:grpSpMkLst>
        </pc:grpChg>
        <pc:grpChg chg="add del">
          <ac:chgData name="Santiago Cano Muniz" userId="77278d51-8899-4792-a37d-34c094257561" providerId="ADAL" clId="{BFD55F35-1574-40C0-B0FD-88DD6DC2107E}" dt="2019-05-05T10:36:50.689" v="7611" actId="478"/>
          <ac:grpSpMkLst>
            <pc:docMk/>
            <pc:sldMk cId="1506460205" sldId="391"/>
            <ac:grpSpMk id="25" creationId="{A33FFAEB-139D-4564-AEEE-314F26EE42E1}"/>
          </ac:grpSpMkLst>
        </pc:grpChg>
        <pc:grpChg chg="add del">
          <ac:chgData name="Santiago Cano Muniz" userId="77278d51-8899-4792-a37d-34c094257561" providerId="ADAL" clId="{BFD55F35-1574-40C0-B0FD-88DD6DC2107E}" dt="2019-05-05T10:36:50.689" v="7611" actId="478"/>
          <ac:grpSpMkLst>
            <pc:docMk/>
            <pc:sldMk cId="1506460205" sldId="391"/>
            <ac:grpSpMk id="30" creationId="{C61BEC20-F4C0-4FF1-9D98-ECB8941DD129}"/>
          </ac:grpSpMkLst>
        </pc:grpChg>
        <pc:grpChg chg="add del">
          <ac:chgData name="Santiago Cano Muniz" userId="77278d51-8899-4792-a37d-34c094257561" providerId="ADAL" clId="{BFD55F35-1574-40C0-B0FD-88DD6DC2107E}" dt="2019-05-05T10:36:50.689" v="7611" actId="478"/>
          <ac:grpSpMkLst>
            <pc:docMk/>
            <pc:sldMk cId="1506460205" sldId="391"/>
            <ac:grpSpMk id="35" creationId="{C1F84C19-6DE6-47F8-A9CE-72E92A565779}"/>
          </ac:grpSpMkLst>
        </pc:grpChg>
        <pc:graphicFrameChg chg="add mod">
          <ac:chgData name="Santiago Cano Muniz" userId="77278d51-8899-4792-a37d-34c094257561" providerId="ADAL" clId="{BFD55F35-1574-40C0-B0FD-88DD6DC2107E}" dt="2019-05-25T22:36:57.349" v="10936" actId="20577"/>
          <ac:graphicFrameMkLst>
            <pc:docMk/>
            <pc:sldMk cId="1506460205" sldId="391"/>
            <ac:graphicFrameMk id="17" creationId="{60DAC2A6-2E5A-445E-BBEF-15B858DBF523}"/>
          </ac:graphicFrameMkLst>
        </pc:graphicFrameChg>
        <pc:picChg chg="del">
          <ac:chgData name="Santiago Cano Muniz" userId="77278d51-8899-4792-a37d-34c094257561" providerId="ADAL" clId="{BFD55F35-1574-40C0-B0FD-88DD6DC2107E}" dt="2019-03-23T20:06:36.241" v="3690" actId="478"/>
          <ac:picMkLst>
            <pc:docMk/>
            <pc:sldMk cId="1506460205" sldId="391"/>
            <ac:picMk id="15" creationId="{0ACD1626-D08B-4195-9FA4-5AC8254251DE}"/>
          </ac:picMkLst>
        </pc:picChg>
        <pc:picChg chg="del">
          <ac:chgData name="Santiago Cano Muniz" userId="77278d51-8899-4792-a37d-34c094257561" providerId="ADAL" clId="{BFD55F35-1574-40C0-B0FD-88DD6DC2107E}" dt="2019-03-23T20:06:38.295" v="3691" actId="478"/>
          <ac:picMkLst>
            <pc:docMk/>
            <pc:sldMk cId="1506460205" sldId="391"/>
            <ac:picMk id="21" creationId="{C831DF9A-2088-47D5-B139-20F990A6998E}"/>
          </ac:picMkLst>
        </pc:picChg>
        <pc:picChg chg="del">
          <ac:chgData name="Santiago Cano Muniz" userId="77278d51-8899-4792-a37d-34c094257561" providerId="ADAL" clId="{BFD55F35-1574-40C0-B0FD-88DD6DC2107E}" dt="2019-03-23T20:06:35.473" v="3689" actId="478"/>
          <ac:picMkLst>
            <pc:docMk/>
            <pc:sldMk cId="1506460205" sldId="391"/>
            <ac:picMk id="22" creationId="{E73750DB-28E0-4D71-8DAD-7C93C1937F1B}"/>
          </ac:picMkLst>
        </pc:picChg>
      </pc:sldChg>
      <pc:sldChg chg="addSp delSp modSp add ord modAnim">
        <pc:chgData name="Santiago Cano Muniz" userId="77278d51-8899-4792-a37d-34c094257561" providerId="ADAL" clId="{BFD55F35-1574-40C0-B0FD-88DD6DC2107E}" dt="2019-06-15T13:14:03.654" v="14330" actId="20577"/>
        <pc:sldMkLst>
          <pc:docMk/>
          <pc:sldMk cId="2871381162" sldId="393"/>
        </pc:sldMkLst>
        <pc:spChg chg="del">
          <ac:chgData name="Santiago Cano Muniz" userId="77278d51-8899-4792-a37d-34c094257561" providerId="ADAL" clId="{BFD55F35-1574-40C0-B0FD-88DD6DC2107E}" dt="2019-03-30T22:22:24.581" v="4823" actId="478"/>
          <ac:spMkLst>
            <pc:docMk/>
            <pc:sldMk cId="2871381162" sldId="393"/>
            <ac:spMk id="4" creationId="{0DEE4059-EA32-48B1-BFB2-5A20FD710BA7}"/>
          </ac:spMkLst>
        </pc:spChg>
        <pc:spChg chg="del">
          <ac:chgData name="Santiago Cano Muniz" userId="77278d51-8899-4792-a37d-34c094257561" providerId="ADAL" clId="{BFD55F35-1574-40C0-B0FD-88DD6DC2107E}" dt="2019-03-30T22:22:24.581" v="4823" actId="478"/>
          <ac:spMkLst>
            <pc:docMk/>
            <pc:sldMk cId="2871381162" sldId="393"/>
            <ac:spMk id="11" creationId="{8D070613-A55C-440B-BF58-7CD3711833A5}"/>
          </ac:spMkLst>
        </pc:spChg>
        <pc:spChg chg="mod">
          <ac:chgData name="Santiago Cano Muniz" userId="77278d51-8899-4792-a37d-34c094257561" providerId="ADAL" clId="{BFD55F35-1574-40C0-B0FD-88DD6DC2107E}" dt="2019-06-15T13:14:03.654" v="14330" actId="20577"/>
          <ac:spMkLst>
            <pc:docMk/>
            <pc:sldMk cId="2871381162" sldId="39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3-30T22:22:04.967" v="4803" actId="20577"/>
          <ac:spMkLst>
            <pc:docMk/>
            <pc:sldMk cId="2871381162" sldId="393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3-30T22:22:24.581" v="4823" actId="478"/>
          <ac:spMkLst>
            <pc:docMk/>
            <pc:sldMk cId="2871381162" sldId="393"/>
            <ac:spMk id="17" creationId="{74151A5A-6BA8-4E24-B184-7564B68670B0}"/>
          </ac:spMkLst>
        </pc:spChg>
        <pc:spChg chg="mod">
          <ac:chgData name="Santiago Cano Muniz" userId="77278d51-8899-4792-a37d-34c094257561" providerId="ADAL" clId="{BFD55F35-1574-40C0-B0FD-88DD6DC2107E}" dt="2019-06-15T12:37:04.740" v="13883" actId="164"/>
          <ac:spMkLst>
            <pc:docMk/>
            <pc:sldMk cId="2871381162" sldId="393"/>
            <ac:spMk id="17" creationId="{FA353E1D-16E9-4DF5-BA3B-EF33DDC8E0F1}"/>
          </ac:spMkLst>
        </pc:spChg>
        <pc:spChg chg="mod">
          <ac:chgData name="Santiago Cano Muniz" userId="77278d51-8899-4792-a37d-34c094257561" providerId="ADAL" clId="{BFD55F35-1574-40C0-B0FD-88DD6DC2107E}" dt="2019-06-15T12:37:04.740" v="13883" actId="164"/>
          <ac:spMkLst>
            <pc:docMk/>
            <pc:sldMk cId="2871381162" sldId="393"/>
            <ac:spMk id="18" creationId="{54FD60D5-2B2F-461D-8787-AC4E3307EDD5}"/>
          </ac:spMkLst>
        </pc:spChg>
        <pc:spChg chg="del">
          <ac:chgData name="Santiago Cano Muniz" userId="77278d51-8899-4792-a37d-34c094257561" providerId="ADAL" clId="{BFD55F35-1574-40C0-B0FD-88DD6DC2107E}" dt="2019-03-30T22:22:24.581" v="4823" actId="478"/>
          <ac:spMkLst>
            <pc:docMk/>
            <pc:sldMk cId="2871381162" sldId="393"/>
            <ac:spMk id="19" creationId="{F0D7BA60-6402-4B47-B788-63E3964A8E03}"/>
          </ac:spMkLst>
        </pc:spChg>
        <pc:spChg chg="add mod">
          <ac:chgData name="Santiago Cano Muniz" userId="77278d51-8899-4792-a37d-34c094257561" providerId="ADAL" clId="{BFD55F35-1574-40C0-B0FD-88DD6DC2107E}" dt="2019-03-30T23:01:09.136" v="5975" actId="20577"/>
          <ac:spMkLst>
            <pc:docMk/>
            <pc:sldMk cId="2871381162" sldId="393"/>
            <ac:spMk id="20" creationId="{32A27CC5-7D4D-46C0-835B-28233CCA123D}"/>
          </ac:spMkLst>
        </pc:spChg>
        <pc:spChg chg="add mod">
          <ac:chgData name="Santiago Cano Muniz" userId="77278d51-8899-4792-a37d-34c094257561" providerId="ADAL" clId="{BFD55F35-1574-40C0-B0FD-88DD6DC2107E}" dt="2019-03-30T22:39:32.458" v="5043" actId="20577"/>
          <ac:spMkLst>
            <pc:docMk/>
            <pc:sldMk cId="2871381162" sldId="393"/>
            <ac:spMk id="21" creationId="{A68D5F7D-F16D-4206-AE3C-764C4128555F}"/>
          </ac:spMkLst>
        </pc:spChg>
        <pc:spChg chg="add mod">
          <ac:chgData name="Santiago Cano Muniz" userId="77278d51-8899-4792-a37d-34c094257561" providerId="ADAL" clId="{BFD55F35-1574-40C0-B0FD-88DD6DC2107E}" dt="2019-03-30T22:50:52.651" v="5723" actId="255"/>
          <ac:spMkLst>
            <pc:docMk/>
            <pc:sldMk cId="2871381162" sldId="393"/>
            <ac:spMk id="22" creationId="{F2FB2527-D84A-444D-A346-37325027D138}"/>
          </ac:spMkLst>
        </pc:spChg>
        <pc:grpChg chg="add mod">
          <ac:chgData name="Santiago Cano Muniz" userId="77278d51-8899-4792-a37d-34c094257561" providerId="ADAL" clId="{BFD55F35-1574-40C0-B0FD-88DD6DC2107E}" dt="2019-06-15T12:37:04.740" v="13883" actId="164"/>
          <ac:grpSpMkLst>
            <pc:docMk/>
            <pc:sldMk cId="2871381162" sldId="393"/>
            <ac:grpSpMk id="2" creationId="{FADE0AC1-9D34-4B20-AF96-683EA0B14F22}"/>
          </ac:grpSpMkLst>
        </pc:grpChg>
        <pc:grpChg chg="del">
          <ac:chgData name="Santiago Cano Muniz" userId="77278d51-8899-4792-a37d-34c094257561" providerId="ADAL" clId="{BFD55F35-1574-40C0-B0FD-88DD6DC2107E}" dt="2019-03-30T22:22:24.581" v="4823" actId="478"/>
          <ac:grpSpMkLst>
            <pc:docMk/>
            <pc:sldMk cId="2871381162" sldId="393"/>
            <ac:grpSpMk id="9" creationId="{B5C518BB-0FFD-4F5C-AA80-BA8C8117A9A1}"/>
          </ac:grpSpMkLst>
        </pc:grpChg>
        <pc:graphicFrameChg chg="add del mod">
          <ac:chgData name="Santiago Cano Muniz" userId="77278d51-8899-4792-a37d-34c094257561" providerId="ADAL" clId="{BFD55F35-1574-40C0-B0FD-88DD6DC2107E}" dt="2019-03-30T22:49:35.071" v="5528" actId="478"/>
          <ac:graphicFrameMkLst>
            <pc:docMk/>
            <pc:sldMk cId="2871381162" sldId="393"/>
            <ac:graphicFrameMk id="23" creationId="{9812E282-72FE-4248-8A6D-80BF666635AE}"/>
          </ac:graphicFrameMkLst>
        </pc:graphicFrameChg>
        <pc:picChg chg="del">
          <ac:chgData name="Santiago Cano Muniz" userId="77278d51-8899-4792-a37d-34c094257561" providerId="ADAL" clId="{BFD55F35-1574-40C0-B0FD-88DD6DC2107E}" dt="2019-03-30T22:22:24.581" v="4823" actId="478"/>
          <ac:picMkLst>
            <pc:docMk/>
            <pc:sldMk cId="2871381162" sldId="393"/>
            <ac:picMk id="16" creationId="{6EAD1216-EDF1-4CB4-9351-BD3120B5BD63}"/>
          </ac:picMkLst>
        </pc:picChg>
        <pc:picChg chg="del">
          <ac:chgData name="Santiago Cano Muniz" userId="77278d51-8899-4792-a37d-34c094257561" providerId="ADAL" clId="{BFD55F35-1574-40C0-B0FD-88DD6DC2107E}" dt="2019-03-30T22:22:24.581" v="4823" actId="478"/>
          <ac:picMkLst>
            <pc:docMk/>
            <pc:sldMk cId="2871381162" sldId="393"/>
            <ac:picMk id="18" creationId="{D5E1C34A-C045-4F0B-9B75-70D0CC3A102F}"/>
          </ac:picMkLst>
        </pc:picChg>
        <pc:cxnChg chg="del">
          <ac:chgData name="Santiago Cano Muniz" userId="77278d51-8899-4792-a37d-34c094257561" providerId="ADAL" clId="{BFD55F35-1574-40C0-B0FD-88DD6DC2107E}" dt="2019-03-30T22:22:24.581" v="4823" actId="478"/>
          <ac:cxnSpMkLst>
            <pc:docMk/>
            <pc:sldMk cId="2871381162" sldId="393"/>
            <ac:cxnSpMk id="67" creationId="{00000000-0000-0000-0000-000000000000}"/>
          </ac:cxnSpMkLst>
        </pc:cxnChg>
      </pc:sldChg>
      <pc:sldChg chg="addSp delSp modSp add delAnim modAnim">
        <pc:chgData name="Santiago Cano Muniz" userId="77278d51-8899-4792-a37d-34c094257561" providerId="ADAL" clId="{BFD55F35-1574-40C0-B0FD-88DD6DC2107E}" dt="2019-06-15T13:03:15.154" v="14135"/>
        <pc:sldMkLst>
          <pc:docMk/>
          <pc:sldMk cId="1578991216" sldId="394"/>
        </pc:sldMkLst>
        <pc:spChg chg="del">
          <ac:chgData name="Santiago Cano Muniz" userId="77278d51-8899-4792-a37d-34c094257561" providerId="ADAL" clId="{BFD55F35-1574-40C0-B0FD-88DD6DC2107E}" dt="2019-05-08T19:33:37.150" v="8831" actId="478"/>
          <ac:spMkLst>
            <pc:docMk/>
            <pc:sldMk cId="1578991216" sldId="394"/>
            <ac:spMk id="12" creationId="{6E09AF2D-C1D0-4CF0-9240-FA3DDA872AED}"/>
          </ac:spMkLst>
        </pc:spChg>
        <pc:spChg chg="mod">
          <ac:chgData name="Santiago Cano Muniz" userId="77278d51-8899-4792-a37d-34c094257561" providerId="ADAL" clId="{BFD55F35-1574-40C0-B0FD-88DD6DC2107E}" dt="2019-06-15T12:49:56.368" v="13916" actId="207"/>
          <ac:spMkLst>
            <pc:docMk/>
            <pc:sldMk cId="1578991216" sldId="394"/>
            <ac:spMk id="13" creationId="{00000000-0000-0000-0000-000000000000}"/>
          </ac:spMkLst>
        </pc:spChg>
        <pc:spChg chg="add mod">
          <ac:chgData name="Santiago Cano Muniz" userId="77278d51-8899-4792-a37d-34c094257561" providerId="ADAL" clId="{BFD55F35-1574-40C0-B0FD-88DD6DC2107E}" dt="2019-05-08T19:35:25.822" v="8941" actId="1076"/>
          <ac:spMkLst>
            <pc:docMk/>
            <pc:sldMk cId="1578991216" sldId="394"/>
            <ac:spMk id="16" creationId="{B315428E-A645-4759-993E-06D1325FDCC2}"/>
          </ac:spMkLst>
        </pc:spChg>
        <pc:spChg chg="del">
          <ac:chgData name="Santiago Cano Muniz" userId="77278d51-8899-4792-a37d-34c094257561" providerId="ADAL" clId="{BFD55F35-1574-40C0-B0FD-88DD6DC2107E}" dt="2019-05-08T19:33:37.150" v="8831" actId="478"/>
          <ac:spMkLst>
            <pc:docMk/>
            <pc:sldMk cId="1578991216" sldId="394"/>
            <ac:spMk id="19" creationId="{16D3FE41-9054-4956-B7AE-5F74443879C8}"/>
          </ac:spMkLst>
        </pc:spChg>
        <pc:spChg chg="add mod">
          <ac:chgData name="Santiago Cano Muniz" userId="77278d51-8899-4792-a37d-34c094257561" providerId="ADAL" clId="{BFD55F35-1574-40C0-B0FD-88DD6DC2107E}" dt="2019-05-08T19:37:18.035" v="8974" actId="1038"/>
          <ac:spMkLst>
            <pc:docMk/>
            <pc:sldMk cId="1578991216" sldId="394"/>
            <ac:spMk id="21" creationId="{4D597238-FE57-4B83-8603-F35233EC3D2A}"/>
          </ac:spMkLst>
        </pc:spChg>
        <pc:grpChg chg="del">
          <ac:chgData name="Santiago Cano Muniz" userId="77278d51-8899-4792-a37d-34c094257561" providerId="ADAL" clId="{BFD55F35-1574-40C0-B0FD-88DD6DC2107E}" dt="2019-05-08T19:33:37.150" v="8831" actId="478"/>
          <ac:grpSpMkLst>
            <pc:docMk/>
            <pc:sldMk cId="1578991216" sldId="394"/>
            <ac:grpSpMk id="7" creationId="{E7A7980A-D718-4C66-8389-7550C406C8B7}"/>
          </ac:grpSpMkLst>
        </pc:grpChg>
        <pc:cxnChg chg="add mod">
          <ac:chgData name="Santiago Cano Muniz" userId="77278d51-8899-4792-a37d-34c094257561" providerId="ADAL" clId="{BFD55F35-1574-40C0-B0FD-88DD6DC2107E}" dt="2019-05-08T19:36:03.014" v="8954" actId="1037"/>
          <ac:cxnSpMkLst>
            <pc:docMk/>
            <pc:sldMk cId="1578991216" sldId="394"/>
            <ac:cxnSpMk id="17" creationId="{735D6789-8B42-451C-A897-71B3BE319D02}"/>
          </ac:cxnSpMkLst>
        </pc:cxnChg>
      </pc:sldChg>
      <pc:sldChg chg="delSp modSp ord delAnim modAnim">
        <pc:chgData name="Santiago Cano Muniz" userId="77278d51-8899-4792-a37d-34c094257561" providerId="ADAL" clId="{BFD55F35-1574-40C0-B0FD-88DD6DC2107E}" dt="2019-06-15T13:14:08.281" v="14331" actId="20577"/>
        <pc:sldMkLst>
          <pc:docMk/>
          <pc:sldMk cId="3961814427" sldId="395"/>
        </pc:sldMkLst>
        <pc:spChg chg="del">
          <ac:chgData name="Santiago Cano Muniz" userId="77278d51-8899-4792-a37d-34c094257561" providerId="ADAL" clId="{BFD55F35-1574-40C0-B0FD-88DD6DC2107E}" dt="2019-06-15T12:58:28.762" v="14099" actId="478"/>
          <ac:spMkLst>
            <pc:docMk/>
            <pc:sldMk cId="3961814427" sldId="395"/>
            <ac:spMk id="7" creationId="{7D934BD3-B7FF-40D2-ABFE-AA043DE47516}"/>
          </ac:spMkLst>
        </pc:spChg>
        <pc:spChg chg="mod">
          <ac:chgData name="Santiago Cano Muniz" userId="77278d51-8899-4792-a37d-34c094257561" providerId="ADAL" clId="{BFD55F35-1574-40C0-B0FD-88DD6DC2107E}" dt="2019-04-06T08:11:09.098" v="6463" actId="20577"/>
          <ac:spMkLst>
            <pc:docMk/>
            <pc:sldMk cId="3961814427" sldId="395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FD55F35-1574-40C0-B0FD-88DD6DC2107E}" dt="2019-06-15T13:14:08.281" v="14331" actId="20577"/>
          <ac:spMkLst>
            <pc:docMk/>
            <pc:sldMk cId="3961814427" sldId="39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4-06T08:10:04.692" v="6423" actId="1036"/>
          <ac:spMkLst>
            <pc:docMk/>
            <pc:sldMk cId="3961814427" sldId="395"/>
            <ac:spMk id="19" creationId="{E372F7CA-9ED4-4294-ABB9-9A4398D6298A}"/>
          </ac:spMkLst>
        </pc:spChg>
      </pc:sldChg>
      <pc:sldChg chg="addSp delSp modSp add del delAnim modAnim">
        <pc:chgData name="Santiago Cano Muniz" userId="77278d51-8899-4792-a37d-34c094257561" providerId="ADAL" clId="{BFD55F35-1574-40C0-B0FD-88DD6DC2107E}" dt="2019-06-15T12:49:26.505" v="13911" actId="2711"/>
        <pc:sldMkLst>
          <pc:docMk/>
          <pc:sldMk cId="1460899680" sldId="396"/>
        </pc:sldMkLst>
        <pc:spChg chg="add del">
          <ac:chgData name="Santiago Cano Muniz" userId="77278d51-8899-4792-a37d-34c094257561" providerId="ADAL" clId="{BFD55F35-1574-40C0-B0FD-88DD6DC2107E}" dt="2019-04-06T07:57:46.174" v="6300"/>
          <ac:spMkLst>
            <pc:docMk/>
            <pc:sldMk cId="1460899680" sldId="396"/>
            <ac:spMk id="2" creationId="{6A8E91D4-4A78-4274-9679-B8885E6F260C}"/>
          </ac:spMkLst>
        </pc:spChg>
        <pc:spChg chg="add del">
          <ac:chgData name="Santiago Cano Muniz" userId="77278d51-8899-4792-a37d-34c094257561" providerId="ADAL" clId="{BFD55F35-1574-40C0-B0FD-88DD6DC2107E}" dt="2019-04-04T07:25:11.323" v="6004"/>
          <ac:spMkLst>
            <pc:docMk/>
            <pc:sldMk cId="1460899680" sldId="396"/>
            <ac:spMk id="2" creationId="{7C10BDE1-9CA2-43E8-8FC7-169B2CA20106}"/>
          </ac:spMkLst>
        </pc:spChg>
        <pc:spChg chg="add del">
          <ac:chgData name="Santiago Cano Muniz" userId="77278d51-8899-4792-a37d-34c094257561" providerId="ADAL" clId="{BFD55F35-1574-40C0-B0FD-88DD6DC2107E}" dt="2019-04-06T08:10:11.675" v="6424" actId="478"/>
          <ac:spMkLst>
            <pc:docMk/>
            <pc:sldMk cId="1460899680" sldId="396"/>
            <ac:spMk id="3" creationId="{DD35734B-914A-4D8B-8AAA-0D8336E4EFE8}"/>
          </ac:spMkLst>
        </pc:spChg>
        <pc:spChg chg="add del">
          <ac:chgData name="Santiago Cano Muniz" userId="77278d51-8899-4792-a37d-34c094257561" providerId="ADAL" clId="{BFD55F35-1574-40C0-B0FD-88DD6DC2107E}" dt="2019-04-04T07:26:05.856" v="6011"/>
          <ac:spMkLst>
            <pc:docMk/>
            <pc:sldMk cId="1460899680" sldId="396"/>
            <ac:spMk id="3" creationId="{F49493BD-BC63-4689-8730-A86D14C9DA6B}"/>
          </ac:spMkLst>
        </pc:spChg>
        <pc:spChg chg="add del">
          <ac:chgData name="Santiago Cano Muniz" userId="77278d51-8899-4792-a37d-34c094257561" providerId="ADAL" clId="{BFD55F35-1574-40C0-B0FD-88DD6DC2107E}" dt="2019-04-06T08:04:10.814" v="6387"/>
          <ac:spMkLst>
            <pc:docMk/>
            <pc:sldMk cId="1460899680" sldId="396"/>
            <ac:spMk id="4" creationId="{EB033A89-55D6-43B4-88D4-4A8B7731C021}"/>
          </ac:spMkLst>
        </pc:spChg>
        <pc:spChg chg="mod">
          <ac:chgData name="Santiago Cano Muniz" userId="77278d51-8899-4792-a37d-34c094257561" providerId="ADAL" clId="{BFD55F35-1574-40C0-B0FD-88DD6DC2107E}" dt="2019-06-15T12:49:26.505" v="13911" actId="2711"/>
          <ac:spMkLst>
            <pc:docMk/>
            <pc:sldMk cId="1460899680" sldId="396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4-04T07:54:34.512" v="6027" actId="478"/>
          <ac:spMkLst>
            <pc:docMk/>
            <pc:sldMk cId="1460899680" sldId="396"/>
            <ac:spMk id="17" creationId="{34C7AAC9-51A3-4553-9163-7FDCEFF275A7}"/>
          </ac:spMkLst>
        </pc:spChg>
        <pc:spChg chg="mod">
          <ac:chgData name="Santiago Cano Muniz" userId="77278d51-8899-4792-a37d-34c094257561" providerId="ADAL" clId="{BFD55F35-1574-40C0-B0FD-88DD6DC2107E}" dt="2019-04-06T08:05:27.064" v="6397" actId="20577"/>
          <ac:spMkLst>
            <pc:docMk/>
            <pc:sldMk cId="1460899680" sldId="396"/>
            <ac:spMk id="18" creationId="{A4506714-B0C4-4AA6-9903-EE572921B8B3}"/>
          </ac:spMkLst>
        </pc:spChg>
        <pc:spChg chg="add del mod">
          <ac:chgData name="Santiago Cano Muniz" userId="77278d51-8899-4792-a37d-34c094257561" providerId="ADAL" clId="{BFD55F35-1574-40C0-B0FD-88DD6DC2107E}" dt="2019-04-04T07:54:41.836" v="6030" actId="478"/>
          <ac:spMkLst>
            <pc:docMk/>
            <pc:sldMk cId="1460899680" sldId="396"/>
            <ac:spMk id="19" creationId="{B4991D9A-702F-4053-8722-E2D84E6B6C55}"/>
          </ac:spMkLst>
        </pc:spChg>
        <pc:spChg chg="add mod">
          <ac:chgData name="Santiago Cano Muniz" userId="77278d51-8899-4792-a37d-34c094257561" providerId="ADAL" clId="{BFD55F35-1574-40C0-B0FD-88DD6DC2107E}" dt="2019-04-04T18:07:47.837" v="6294" actId="14"/>
          <ac:spMkLst>
            <pc:docMk/>
            <pc:sldMk cId="1460899680" sldId="396"/>
            <ac:spMk id="20" creationId="{4AA7D7EB-714A-402B-B200-2402FB82E2CE}"/>
          </ac:spMkLst>
        </pc:spChg>
        <pc:spChg chg="mod">
          <ac:chgData name="Santiago Cano Muniz" userId="77278d51-8899-4792-a37d-34c094257561" providerId="ADAL" clId="{BFD55F35-1574-40C0-B0FD-88DD6DC2107E}" dt="2019-04-04T07:55:01.400" v="6044" actId="27636"/>
          <ac:spMkLst>
            <pc:docMk/>
            <pc:sldMk cId="1460899680" sldId="396"/>
            <ac:spMk id="21" creationId="{A68D5F7D-F16D-4206-AE3C-764C4128555F}"/>
          </ac:spMkLst>
        </pc:spChg>
        <pc:picChg chg="del">
          <ac:chgData name="Santiago Cano Muniz" userId="77278d51-8899-4792-a37d-34c094257561" providerId="ADAL" clId="{BFD55F35-1574-40C0-B0FD-88DD6DC2107E}" dt="2019-04-04T07:54:37.228" v="6028" actId="478"/>
          <ac:picMkLst>
            <pc:docMk/>
            <pc:sldMk cId="1460899680" sldId="396"/>
            <ac:picMk id="10" creationId="{FBD9F53D-B0D5-4BC2-80BE-73D88001599B}"/>
          </ac:picMkLst>
        </pc:picChg>
        <pc:picChg chg="del">
          <ac:chgData name="Santiago Cano Muniz" userId="77278d51-8899-4792-a37d-34c094257561" providerId="ADAL" clId="{BFD55F35-1574-40C0-B0FD-88DD6DC2107E}" dt="2019-04-04T07:54:38.684" v="6029" actId="478"/>
          <ac:picMkLst>
            <pc:docMk/>
            <pc:sldMk cId="1460899680" sldId="396"/>
            <ac:picMk id="16" creationId="{A5BDB940-8B52-4180-AD73-56483A3B829C}"/>
          </ac:picMkLst>
        </pc:picChg>
      </pc:sldChg>
      <pc:sldChg chg="addSp delSp modSp add delAnim modAnim">
        <pc:chgData name="Santiago Cano Muniz" userId="77278d51-8899-4792-a37d-34c094257561" providerId="ADAL" clId="{BFD55F35-1574-40C0-B0FD-88DD6DC2107E}" dt="2019-06-15T12:59:09.101" v="14100" actId="2711"/>
        <pc:sldMkLst>
          <pc:docMk/>
          <pc:sldMk cId="369123008" sldId="397"/>
        </pc:sldMkLst>
        <pc:spChg chg="mod">
          <ac:chgData name="Santiago Cano Muniz" userId="77278d51-8899-4792-a37d-34c094257561" providerId="ADAL" clId="{BFD55F35-1574-40C0-B0FD-88DD6DC2107E}" dt="2019-06-15T12:59:09.101" v="14100" actId="2711"/>
          <ac:spMkLst>
            <pc:docMk/>
            <pc:sldMk cId="369123008" sldId="397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4-04T07:55:17.559" v="6065" actId="478"/>
          <ac:spMkLst>
            <pc:docMk/>
            <pc:sldMk cId="369123008" sldId="397"/>
            <ac:spMk id="17" creationId="{34C7AAC9-51A3-4553-9163-7FDCEFF275A7}"/>
          </ac:spMkLst>
        </pc:spChg>
        <pc:spChg chg="del">
          <ac:chgData name="Santiago Cano Muniz" userId="77278d51-8899-4792-a37d-34c094257561" providerId="ADAL" clId="{BFD55F35-1574-40C0-B0FD-88DD6DC2107E}" dt="2019-04-04T07:55:31.435" v="6095" actId="478"/>
          <ac:spMkLst>
            <pc:docMk/>
            <pc:sldMk cId="369123008" sldId="397"/>
            <ac:spMk id="18" creationId="{A4506714-B0C4-4AA6-9903-EE572921B8B3}"/>
          </ac:spMkLst>
        </pc:spChg>
        <pc:spChg chg="mod">
          <ac:chgData name="Santiago Cano Muniz" userId="77278d51-8899-4792-a37d-34c094257561" providerId="ADAL" clId="{BFD55F35-1574-40C0-B0FD-88DD6DC2107E}" dt="2019-04-04T07:56:27.078" v="6112" actId="20577"/>
          <ac:spMkLst>
            <pc:docMk/>
            <pc:sldMk cId="369123008" sldId="397"/>
            <ac:spMk id="19" creationId="{B4991D9A-702F-4053-8722-E2D84E6B6C55}"/>
          </ac:spMkLst>
        </pc:spChg>
        <pc:spChg chg="add">
          <ac:chgData name="Santiago Cano Muniz" userId="77278d51-8899-4792-a37d-34c094257561" providerId="ADAL" clId="{BFD55F35-1574-40C0-B0FD-88DD6DC2107E}" dt="2019-04-04T07:56:11.337" v="6106"/>
          <ac:spMkLst>
            <pc:docMk/>
            <pc:sldMk cId="369123008" sldId="397"/>
            <ac:spMk id="20" creationId="{7C9A808A-1E55-49B0-A7F4-3DDAF900D148}"/>
          </ac:spMkLst>
        </pc:spChg>
        <pc:spChg chg="mod">
          <ac:chgData name="Santiago Cano Muniz" userId="77278d51-8899-4792-a37d-34c094257561" providerId="ADAL" clId="{BFD55F35-1574-40C0-B0FD-88DD6DC2107E}" dt="2019-04-04T07:55:14.027" v="6064" actId="27636"/>
          <ac:spMkLst>
            <pc:docMk/>
            <pc:sldMk cId="369123008" sldId="397"/>
            <ac:spMk id="21" creationId="{A68D5F7D-F16D-4206-AE3C-764C4128555F}"/>
          </ac:spMkLst>
        </pc:spChg>
        <pc:picChg chg="del">
          <ac:chgData name="Santiago Cano Muniz" userId="77278d51-8899-4792-a37d-34c094257561" providerId="ADAL" clId="{BFD55F35-1574-40C0-B0FD-88DD6DC2107E}" dt="2019-04-04T07:55:21.697" v="6066" actId="478"/>
          <ac:picMkLst>
            <pc:docMk/>
            <pc:sldMk cId="369123008" sldId="397"/>
            <ac:picMk id="8" creationId="{CDDE0898-C979-4DC9-B062-70ABFCDA63A2}"/>
          </ac:picMkLst>
        </pc:picChg>
        <pc:picChg chg="mod">
          <ac:chgData name="Santiago Cano Muniz" userId="77278d51-8899-4792-a37d-34c094257561" providerId="ADAL" clId="{BFD55F35-1574-40C0-B0FD-88DD6DC2107E}" dt="2019-04-04T07:55:38.668" v="6099" actId="1036"/>
          <ac:picMkLst>
            <pc:docMk/>
            <pc:sldMk cId="369123008" sldId="397"/>
            <ac:picMk id="10" creationId="{FBD9F53D-B0D5-4BC2-80BE-73D88001599B}"/>
          </ac:picMkLst>
        </pc:picChg>
        <pc:picChg chg="del">
          <ac:chgData name="Santiago Cano Muniz" userId="77278d51-8899-4792-a37d-34c094257561" providerId="ADAL" clId="{BFD55F35-1574-40C0-B0FD-88DD6DC2107E}" dt="2019-04-04T07:55:21.697" v="6066" actId="478"/>
          <ac:picMkLst>
            <pc:docMk/>
            <pc:sldMk cId="369123008" sldId="397"/>
            <ac:picMk id="12" creationId="{2468178C-F6A4-4430-8462-2C869542B2E6}"/>
          </ac:picMkLst>
        </pc:picChg>
        <pc:picChg chg="mod">
          <ac:chgData name="Santiago Cano Muniz" userId="77278d51-8899-4792-a37d-34c094257561" providerId="ADAL" clId="{BFD55F35-1574-40C0-B0FD-88DD6DC2107E}" dt="2019-04-04T07:55:38.668" v="6099" actId="1036"/>
          <ac:picMkLst>
            <pc:docMk/>
            <pc:sldMk cId="369123008" sldId="397"/>
            <ac:picMk id="16" creationId="{A5BDB940-8B52-4180-AD73-56483A3B829C}"/>
          </ac:picMkLst>
        </pc:picChg>
      </pc:sldChg>
      <pc:sldChg chg="modSp add">
        <pc:chgData name="Santiago Cano Muniz" userId="77278d51-8899-4792-a37d-34c094257561" providerId="ADAL" clId="{BFD55F35-1574-40C0-B0FD-88DD6DC2107E}" dt="2019-06-15T13:13:29.782" v="14327" actId="2711"/>
        <pc:sldMkLst>
          <pc:docMk/>
          <pc:sldMk cId="3478948719" sldId="398"/>
        </pc:sldMkLst>
        <pc:spChg chg="mod">
          <ac:chgData name="Santiago Cano Muniz" userId="77278d51-8899-4792-a37d-34c094257561" providerId="ADAL" clId="{BFD55F35-1574-40C0-B0FD-88DD6DC2107E}" dt="2019-06-15T13:13:29.782" v="14327" actId="2711"/>
          <ac:spMkLst>
            <pc:docMk/>
            <pc:sldMk cId="3478948719" sldId="398"/>
            <ac:spMk id="21" creationId="{C7535CD2-AA15-4C52-9125-5BE62E7F16E3}"/>
          </ac:spMkLst>
        </pc:spChg>
      </pc:sldChg>
      <pc:sldChg chg="addSp delSp modSp ord delAnim">
        <pc:chgData name="Santiago Cano Muniz" userId="77278d51-8899-4792-a37d-34c094257561" providerId="ADAL" clId="{BFD55F35-1574-40C0-B0FD-88DD6DC2107E}" dt="2019-06-15T13:13:07.816" v="14326" actId="790"/>
        <pc:sldMkLst>
          <pc:docMk/>
          <pc:sldMk cId="3750026700" sldId="399"/>
        </pc:sldMkLst>
        <pc:spChg chg="add mod">
          <ac:chgData name="Santiago Cano Muniz" userId="77278d51-8899-4792-a37d-34c094257561" providerId="ADAL" clId="{BFD55F35-1574-40C0-B0FD-88DD6DC2107E}" dt="2019-06-15T12:19:47.530" v="12660" actId="1035"/>
          <ac:spMkLst>
            <pc:docMk/>
            <pc:sldMk cId="3750026700" sldId="399"/>
            <ac:spMk id="7" creationId="{FCBFD4C9-19FC-4BDA-B8D5-B246CB08AF8C}"/>
          </ac:spMkLst>
        </pc:spChg>
        <pc:spChg chg="del mod">
          <ac:chgData name="Santiago Cano Muniz" userId="77278d51-8899-4792-a37d-34c094257561" providerId="ADAL" clId="{BFD55F35-1574-40C0-B0FD-88DD6DC2107E}" dt="2019-06-15T12:18:48.068" v="12607"/>
          <ac:spMkLst>
            <pc:docMk/>
            <pc:sldMk cId="3750026700" sldId="399"/>
            <ac:spMk id="8" creationId="{BB66CEFD-1564-447A-9D36-EB6717A08694}"/>
          </ac:spMkLst>
        </pc:spChg>
        <pc:spChg chg="del">
          <ac:chgData name="Santiago Cano Muniz" userId="77278d51-8899-4792-a37d-34c094257561" providerId="ADAL" clId="{BFD55F35-1574-40C0-B0FD-88DD6DC2107E}" dt="2019-06-15T12:18:44.147" v="12606" actId="478"/>
          <ac:spMkLst>
            <pc:docMk/>
            <pc:sldMk cId="3750026700" sldId="399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FD55F35-1574-40C0-B0FD-88DD6DC2107E}" dt="2019-06-15T13:13:07.816" v="14326" actId="790"/>
          <ac:spMkLst>
            <pc:docMk/>
            <pc:sldMk cId="3750026700" sldId="399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2:35:54.121" v="13870" actId="790"/>
          <ac:spMkLst>
            <pc:docMk/>
            <pc:sldMk cId="3750026700" sldId="399"/>
            <ac:spMk id="14" creationId="{00000000-0000-0000-0000-000000000000}"/>
          </ac:spMkLst>
        </pc:spChg>
      </pc:sldChg>
      <pc:sldChg chg="delSp modSp modAnim">
        <pc:chgData name="Santiago Cano Muniz" userId="77278d51-8899-4792-a37d-34c094257561" providerId="ADAL" clId="{BFD55F35-1574-40C0-B0FD-88DD6DC2107E}" dt="2019-06-15T13:38:07.104" v="14964" actId="20577"/>
        <pc:sldMkLst>
          <pc:docMk/>
          <pc:sldMk cId="100384876" sldId="400"/>
        </pc:sldMkLst>
        <pc:spChg chg="del">
          <ac:chgData name="Santiago Cano Muniz" userId="77278d51-8899-4792-a37d-34c094257561" providerId="ADAL" clId="{BFD55F35-1574-40C0-B0FD-88DD6DC2107E}" dt="2019-05-09T13:24:33.708" v="10658" actId="478"/>
          <ac:spMkLst>
            <pc:docMk/>
            <pc:sldMk cId="100384876" sldId="400"/>
            <ac:spMk id="4" creationId="{77D1230B-D4D7-4A52-8DFF-78076B7B22BE}"/>
          </ac:spMkLst>
        </pc:spChg>
        <pc:spChg chg="mod">
          <ac:chgData name="Santiago Cano Muniz" userId="77278d51-8899-4792-a37d-34c094257561" providerId="ADAL" clId="{BFD55F35-1574-40C0-B0FD-88DD6DC2107E}" dt="2019-06-15T13:38:07.104" v="14964" actId="20577"/>
          <ac:spMkLst>
            <pc:docMk/>
            <pc:sldMk cId="100384876" sldId="400"/>
            <ac:spMk id="19" creationId="{B4991D9A-702F-4053-8722-E2D84E6B6C55}"/>
          </ac:spMkLst>
        </pc:spChg>
        <pc:spChg chg="mod">
          <ac:chgData name="Santiago Cano Muniz" userId="77278d51-8899-4792-a37d-34c094257561" providerId="ADAL" clId="{BFD55F35-1574-40C0-B0FD-88DD6DC2107E}" dt="2019-06-15T13:19:59.045" v="14403" actId="1036"/>
          <ac:spMkLst>
            <pc:docMk/>
            <pc:sldMk cId="100384876" sldId="400"/>
            <ac:spMk id="20" creationId="{7C9A808A-1E55-49B0-A7F4-3DDAF900D148}"/>
          </ac:spMkLst>
        </pc:spChg>
        <pc:picChg chg="mod modCrop">
          <ac:chgData name="Santiago Cano Muniz" userId="77278d51-8899-4792-a37d-34c094257561" providerId="ADAL" clId="{BFD55F35-1574-40C0-B0FD-88DD6DC2107E}" dt="2019-06-15T13:23:56.873" v="14551" actId="1076"/>
          <ac:picMkLst>
            <pc:docMk/>
            <pc:sldMk cId="100384876" sldId="400"/>
            <ac:picMk id="3" creationId="{4C15A1DD-82A2-46A5-8390-71C19065BA8F}"/>
          </ac:picMkLst>
        </pc:picChg>
      </pc:sldChg>
      <pc:sldChg chg="addSp delSp modSp">
        <pc:chgData name="Santiago Cano Muniz" userId="77278d51-8899-4792-a37d-34c094257561" providerId="ADAL" clId="{BFD55F35-1574-40C0-B0FD-88DD6DC2107E}" dt="2019-06-15T13:19:10.053" v="14355" actId="478"/>
        <pc:sldMkLst>
          <pc:docMk/>
          <pc:sldMk cId="710511337" sldId="401"/>
        </pc:sldMkLst>
        <pc:spChg chg="add del">
          <ac:chgData name="Santiago Cano Muniz" userId="77278d51-8899-4792-a37d-34c094257561" providerId="ADAL" clId="{BFD55F35-1574-40C0-B0FD-88DD6DC2107E}" dt="2019-05-09T12:28:12.591" v="10377"/>
          <ac:spMkLst>
            <pc:docMk/>
            <pc:sldMk cId="710511337" sldId="401"/>
            <ac:spMk id="2" creationId="{B0A2541C-C570-4AB9-B7D3-08B972FCF3EF}"/>
          </ac:spMkLst>
        </pc:spChg>
        <pc:spChg chg="add del">
          <ac:chgData name="Santiago Cano Muniz" userId="77278d51-8899-4792-a37d-34c094257561" providerId="ADAL" clId="{BFD55F35-1574-40C0-B0FD-88DD6DC2107E}" dt="2019-05-09T12:29:24.032" v="10391"/>
          <ac:spMkLst>
            <pc:docMk/>
            <pc:sldMk cId="710511337" sldId="401"/>
            <ac:spMk id="3" creationId="{A6351D9C-64C7-4D5F-8A4A-EFC24F3ACAFD}"/>
          </ac:spMkLst>
        </pc:spChg>
        <pc:spChg chg="del">
          <ac:chgData name="Santiago Cano Muniz" userId="77278d51-8899-4792-a37d-34c094257561" providerId="ADAL" clId="{BFD55F35-1574-40C0-B0FD-88DD6DC2107E}" dt="2019-06-15T13:19:10.053" v="14355" actId="478"/>
          <ac:spMkLst>
            <pc:docMk/>
            <pc:sldMk cId="710511337" sldId="401"/>
            <ac:spMk id="8" creationId="{7664517C-9684-452E-B6B9-6016A6E5B8AB}"/>
          </ac:spMkLst>
        </pc:spChg>
        <pc:spChg chg="mod">
          <ac:chgData name="Santiago Cano Muniz" userId="77278d51-8899-4792-a37d-34c094257561" providerId="ADAL" clId="{BFD55F35-1574-40C0-B0FD-88DD6DC2107E}" dt="2019-06-15T13:18:16.467" v="14337" actId="20577"/>
          <ac:spMkLst>
            <pc:docMk/>
            <pc:sldMk cId="710511337" sldId="401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FD55F35-1574-40C0-B0FD-88DD6DC2107E}" dt="2019-06-15T12:49:41.006" v="13913" actId="2711"/>
          <ac:spMkLst>
            <pc:docMk/>
            <pc:sldMk cId="710511337" sldId="401"/>
            <ac:spMk id="13" creationId="{00000000-0000-0000-0000-000000000000}"/>
          </ac:spMkLst>
        </pc:spChg>
      </pc:sldChg>
      <pc:sldChg chg="modSp">
        <pc:chgData name="Santiago Cano Muniz" userId="77278d51-8899-4792-a37d-34c094257561" providerId="ADAL" clId="{BFD55F35-1574-40C0-B0FD-88DD6DC2107E}" dt="2019-06-15T12:46:23.123" v="13895" actId="790"/>
        <pc:sldMkLst>
          <pc:docMk/>
          <pc:sldMk cId="2161113569" sldId="402"/>
        </pc:sldMkLst>
        <pc:spChg chg="mod">
          <ac:chgData name="Santiago Cano Muniz" userId="77278d51-8899-4792-a37d-34c094257561" providerId="ADAL" clId="{BFD55F35-1574-40C0-B0FD-88DD6DC2107E}" dt="2019-06-15T12:46:23.123" v="13895" actId="790"/>
          <ac:spMkLst>
            <pc:docMk/>
            <pc:sldMk cId="2161113569" sldId="402"/>
            <ac:spMk id="23" creationId="{40BAC088-F232-4E12-986B-0DE436E22E74}"/>
          </ac:spMkLst>
        </pc:spChg>
      </pc:sldChg>
      <pc:sldChg chg="addSp delSp modSp add modNotesTx">
        <pc:chgData name="Santiago Cano Muniz" userId="77278d51-8899-4792-a37d-34c094257561" providerId="ADAL" clId="{BFD55F35-1574-40C0-B0FD-88DD6DC2107E}" dt="2019-06-15T12:47:23.833" v="13902" actId="2711"/>
        <pc:sldMkLst>
          <pc:docMk/>
          <pc:sldMk cId="2847216926" sldId="403"/>
        </pc:sldMkLst>
        <pc:spChg chg="del mod">
          <ac:chgData name="Santiago Cano Muniz" userId="77278d51-8899-4792-a37d-34c094257561" providerId="ADAL" clId="{BFD55F35-1574-40C0-B0FD-88DD6DC2107E}" dt="2019-05-05T10:45:34.857" v="7989" actId="478"/>
          <ac:spMkLst>
            <pc:docMk/>
            <pc:sldMk cId="2847216926" sldId="403"/>
            <ac:spMk id="2" creationId="{EAE35C89-2E67-45DE-9E41-BFEA8457DF32}"/>
          </ac:spMkLst>
        </pc:spChg>
        <pc:spChg chg="add del mod">
          <ac:chgData name="Santiago Cano Muniz" userId="77278d51-8899-4792-a37d-34c094257561" providerId="ADAL" clId="{BFD55F35-1574-40C0-B0FD-88DD6DC2107E}" dt="2019-05-05T10:39:32.853" v="7633" actId="478"/>
          <ac:spMkLst>
            <pc:docMk/>
            <pc:sldMk cId="2847216926" sldId="403"/>
            <ac:spMk id="5" creationId="{14C2D0DD-B952-4F9F-AC81-429DC62713E6}"/>
          </ac:spMkLst>
        </pc:spChg>
        <pc:spChg chg="mod">
          <ac:chgData name="Santiago Cano Muniz" userId="77278d51-8899-4792-a37d-34c094257561" providerId="ADAL" clId="{BFD55F35-1574-40C0-B0FD-88DD6DC2107E}" dt="2019-06-15T12:47:23.833" v="13902" actId="2711"/>
          <ac:spMkLst>
            <pc:docMk/>
            <pc:sldMk cId="2847216926" sldId="40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5-05T10:46:03.416" v="7994"/>
          <ac:spMkLst>
            <pc:docMk/>
            <pc:sldMk cId="2847216926" sldId="403"/>
            <ac:spMk id="14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5T10:38:56.432" v="7626" actId="478"/>
          <ac:spMkLst>
            <pc:docMk/>
            <pc:sldMk cId="2847216926" sldId="403"/>
            <ac:spMk id="23" creationId="{1114749D-8FE3-4088-9B25-FB6D61EB87A0}"/>
          </ac:spMkLst>
        </pc:spChg>
        <pc:spChg chg="del topLvl">
          <ac:chgData name="Santiago Cano Muniz" userId="77278d51-8899-4792-a37d-34c094257561" providerId="ADAL" clId="{BFD55F35-1574-40C0-B0FD-88DD6DC2107E}" dt="2019-05-05T10:45:29.661" v="7987" actId="478"/>
          <ac:spMkLst>
            <pc:docMk/>
            <pc:sldMk cId="2847216926" sldId="403"/>
            <ac:spMk id="27" creationId="{C9928D8E-6EEA-4B68-96D3-191769410862}"/>
          </ac:spMkLst>
        </pc:spChg>
        <pc:spChg chg="del">
          <ac:chgData name="Santiago Cano Muniz" userId="77278d51-8899-4792-a37d-34c094257561" providerId="ADAL" clId="{BFD55F35-1574-40C0-B0FD-88DD6DC2107E}" dt="2019-05-05T10:38:59.058" v="7627" actId="478"/>
          <ac:spMkLst>
            <pc:docMk/>
            <pc:sldMk cId="2847216926" sldId="403"/>
            <ac:spMk id="28" creationId="{34A82AEC-C9B1-4EAC-B5E4-17EABC029A42}"/>
          </ac:spMkLst>
        </pc:spChg>
        <pc:spChg chg="topLvl">
          <ac:chgData name="Santiago Cano Muniz" userId="77278d51-8899-4792-a37d-34c094257561" providerId="ADAL" clId="{BFD55F35-1574-40C0-B0FD-88DD6DC2107E}" dt="2019-05-05T10:45:29.661" v="7987" actId="478"/>
          <ac:spMkLst>
            <pc:docMk/>
            <pc:sldMk cId="2847216926" sldId="403"/>
            <ac:spMk id="29" creationId="{970351A7-AF0E-4FBA-A9AE-4E79BEC6AFA2}"/>
          </ac:spMkLst>
        </pc:spChg>
        <pc:spChg chg="del">
          <ac:chgData name="Santiago Cano Muniz" userId="77278d51-8899-4792-a37d-34c094257561" providerId="ADAL" clId="{BFD55F35-1574-40C0-B0FD-88DD6DC2107E}" dt="2019-05-05T10:39:02.464" v="7628" actId="478"/>
          <ac:spMkLst>
            <pc:docMk/>
            <pc:sldMk cId="2847216926" sldId="403"/>
            <ac:spMk id="33" creationId="{53BC41F1-9B6C-43F9-A33A-AA0DB8AE1D80}"/>
          </ac:spMkLst>
        </pc:spChg>
        <pc:spChg chg="del">
          <ac:chgData name="Santiago Cano Muniz" userId="77278d51-8899-4792-a37d-34c094257561" providerId="ADAL" clId="{BFD55F35-1574-40C0-B0FD-88DD6DC2107E}" dt="2019-05-05T10:39:06.311" v="7629" actId="478"/>
          <ac:spMkLst>
            <pc:docMk/>
            <pc:sldMk cId="2847216926" sldId="403"/>
            <ac:spMk id="38" creationId="{9898DED0-D1C8-4E52-8BB3-3440EA924165}"/>
          </ac:spMkLst>
        </pc:spChg>
        <pc:grpChg chg="del mod">
          <ac:chgData name="Santiago Cano Muniz" userId="77278d51-8899-4792-a37d-34c094257561" providerId="ADAL" clId="{BFD55F35-1574-40C0-B0FD-88DD6DC2107E}" dt="2019-05-05T10:45:32.142" v="7988" actId="478"/>
          <ac:grpSpMkLst>
            <pc:docMk/>
            <pc:sldMk cId="2847216926" sldId="403"/>
            <ac:grpSpMk id="18" creationId="{7EA6A1EC-5935-4C3E-BB66-03C126AC120B}"/>
          </ac:grpSpMkLst>
        </pc:grpChg>
        <pc:grpChg chg="del">
          <ac:chgData name="Santiago Cano Muniz" userId="77278d51-8899-4792-a37d-34c094257561" providerId="ADAL" clId="{BFD55F35-1574-40C0-B0FD-88DD6DC2107E}" dt="2019-05-05T10:38:56.432" v="7626" actId="478"/>
          <ac:grpSpMkLst>
            <pc:docMk/>
            <pc:sldMk cId="2847216926" sldId="403"/>
            <ac:grpSpMk id="19" creationId="{FEDA290F-073F-46CE-BBD2-F75626FC79E6}"/>
          </ac:grpSpMkLst>
        </pc:grpChg>
        <pc:grpChg chg="del">
          <ac:chgData name="Santiago Cano Muniz" userId="77278d51-8899-4792-a37d-34c094257561" providerId="ADAL" clId="{BFD55F35-1574-40C0-B0FD-88DD6DC2107E}" dt="2019-05-05T10:45:29.661" v="7987" actId="478"/>
          <ac:grpSpMkLst>
            <pc:docMk/>
            <pc:sldMk cId="2847216926" sldId="403"/>
            <ac:grpSpMk id="25" creationId="{A33FFAEB-139D-4564-AEEE-314F26EE42E1}"/>
          </ac:grpSpMkLst>
        </pc:grpChg>
        <pc:grpChg chg="del">
          <ac:chgData name="Santiago Cano Muniz" userId="77278d51-8899-4792-a37d-34c094257561" providerId="ADAL" clId="{BFD55F35-1574-40C0-B0FD-88DD6DC2107E}" dt="2019-05-05T10:38:59.058" v="7627" actId="478"/>
          <ac:grpSpMkLst>
            <pc:docMk/>
            <pc:sldMk cId="2847216926" sldId="403"/>
            <ac:grpSpMk id="26" creationId="{0E961EDA-8BAA-41F9-BEA1-17BFF66A0FB9}"/>
          </ac:grpSpMkLst>
        </pc:grpChg>
        <pc:grpChg chg="del">
          <ac:chgData name="Santiago Cano Muniz" userId="77278d51-8899-4792-a37d-34c094257561" providerId="ADAL" clId="{BFD55F35-1574-40C0-B0FD-88DD6DC2107E}" dt="2019-05-05T10:45:26.906" v="7986" actId="478"/>
          <ac:grpSpMkLst>
            <pc:docMk/>
            <pc:sldMk cId="2847216926" sldId="403"/>
            <ac:grpSpMk id="30" creationId="{C61BEC20-F4C0-4FF1-9D98-ECB8941DD129}"/>
          </ac:grpSpMkLst>
        </pc:grpChg>
        <pc:grpChg chg="del">
          <ac:chgData name="Santiago Cano Muniz" userId="77278d51-8899-4792-a37d-34c094257561" providerId="ADAL" clId="{BFD55F35-1574-40C0-B0FD-88DD6DC2107E}" dt="2019-05-05T10:39:02.464" v="7628" actId="478"/>
          <ac:grpSpMkLst>
            <pc:docMk/>
            <pc:sldMk cId="2847216926" sldId="403"/>
            <ac:grpSpMk id="31" creationId="{F2B0272A-B37F-46AA-AC02-A74428F8279C}"/>
          </ac:grpSpMkLst>
        </pc:grpChg>
        <pc:grpChg chg="del">
          <ac:chgData name="Santiago Cano Muniz" userId="77278d51-8899-4792-a37d-34c094257561" providerId="ADAL" clId="{BFD55F35-1574-40C0-B0FD-88DD6DC2107E}" dt="2019-05-05T10:45:21.985" v="7985" actId="478"/>
          <ac:grpSpMkLst>
            <pc:docMk/>
            <pc:sldMk cId="2847216926" sldId="403"/>
            <ac:grpSpMk id="35" creationId="{C1F84C19-6DE6-47F8-A9CE-72E92A565779}"/>
          </ac:grpSpMkLst>
        </pc:grpChg>
        <pc:grpChg chg="del">
          <ac:chgData name="Santiago Cano Muniz" userId="77278d51-8899-4792-a37d-34c094257561" providerId="ADAL" clId="{BFD55F35-1574-40C0-B0FD-88DD6DC2107E}" dt="2019-05-05T10:39:06.311" v="7629" actId="478"/>
          <ac:grpSpMkLst>
            <pc:docMk/>
            <pc:sldMk cId="2847216926" sldId="403"/>
            <ac:grpSpMk id="36" creationId="{B9216BF6-C267-47C3-8812-6C0114EB34D5}"/>
          </ac:grpSpMkLst>
        </pc:grpChg>
        <pc:graphicFrameChg chg="add mod">
          <ac:chgData name="Santiago Cano Muniz" userId="77278d51-8899-4792-a37d-34c094257561" providerId="ADAL" clId="{BFD55F35-1574-40C0-B0FD-88DD6DC2107E}" dt="2019-05-05T10:45:45.734" v="7993" actId="1076"/>
          <ac:graphicFrameMkLst>
            <pc:docMk/>
            <pc:sldMk cId="2847216926" sldId="403"/>
            <ac:graphicFrameMk id="6" creationId="{6B4D0EBF-9D79-4B6A-A2D1-BCC48D28A07E}"/>
          </ac:graphicFrameMkLst>
        </pc:graphicFrameChg>
        <pc:graphicFrameChg chg="del">
          <ac:chgData name="Santiago Cano Muniz" userId="77278d51-8899-4792-a37d-34c094257561" providerId="ADAL" clId="{BFD55F35-1574-40C0-B0FD-88DD6DC2107E}" dt="2019-05-05T10:37:40.632" v="7615" actId="478"/>
          <ac:graphicFrameMkLst>
            <pc:docMk/>
            <pc:sldMk cId="2847216926" sldId="403"/>
            <ac:graphicFrameMk id="17" creationId="{60DAC2A6-2E5A-445E-BBEF-15B858DBF523}"/>
          </ac:graphicFrameMkLst>
        </pc:graphicFrameChg>
        <pc:picChg chg="add mod">
          <ac:chgData name="Santiago Cano Muniz" userId="77278d51-8899-4792-a37d-34c094257561" providerId="ADAL" clId="{BFD55F35-1574-40C0-B0FD-88DD6DC2107E}" dt="2019-05-05T10:38:30.896" v="7625" actId="14100"/>
          <ac:picMkLst>
            <pc:docMk/>
            <pc:sldMk cId="2847216926" sldId="403"/>
            <ac:picMk id="4" creationId="{E53058D7-6B37-487B-BEBF-233F1330B1AD}"/>
          </ac:picMkLst>
        </pc:picChg>
      </pc:sldChg>
      <pc:sldChg chg="addSp delSp modSp modAnim">
        <pc:chgData name="Santiago Cano Muniz" userId="77278d51-8899-4792-a37d-34c094257561" providerId="ADAL" clId="{BFD55F35-1574-40C0-B0FD-88DD6DC2107E}" dt="2019-06-15T13:03:56.777" v="14140" actId="207"/>
        <pc:sldMkLst>
          <pc:docMk/>
          <pc:sldMk cId="1442013819" sldId="404"/>
        </pc:sldMkLst>
        <pc:spChg chg="add">
          <ac:chgData name="Santiago Cano Muniz" userId="77278d51-8899-4792-a37d-34c094257561" providerId="ADAL" clId="{BFD55F35-1574-40C0-B0FD-88DD6DC2107E}" dt="2019-06-15T12:50:23.224" v="13922"/>
          <ac:spMkLst>
            <pc:docMk/>
            <pc:sldMk cId="1442013819" sldId="404"/>
            <ac:spMk id="9" creationId="{128F4938-CDE0-4B46-95A0-B0D1B3C54CF2}"/>
          </ac:spMkLst>
        </pc:spChg>
        <pc:spChg chg="del">
          <ac:chgData name="Santiago Cano Muniz" userId="77278d51-8899-4792-a37d-34c094257561" providerId="ADAL" clId="{BFD55F35-1574-40C0-B0FD-88DD6DC2107E}" dt="2019-06-15T12:50:23.004" v="13921" actId="478"/>
          <ac:spMkLst>
            <pc:docMk/>
            <pc:sldMk cId="1442013819" sldId="404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5T13:03:56.777" v="14140" actId="207"/>
          <ac:spMkLst>
            <pc:docMk/>
            <pc:sldMk cId="1442013819" sldId="404"/>
            <ac:spMk id="16" creationId="{BF188308-41CB-41E3-A1AF-6F02CA1D46B1}"/>
          </ac:spMkLst>
        </pc:spChg>
      </pc:sldChg>
      <pc:sldChg chg="modSp modAnim">
        <pc:chgData name="Santiago Cano Muniz" userId="77278d51-8899-4792-a37d-34c094257561" providerId="ADAL" clId="{BFD55F35-1574-40C0-B0FD-88DD6DC2107E}" dt="2019-06-15T13:01:20.471" v="14134"/>
        <pc:sldMkLst>
          <pc:docMk/>
          <pc:sldMk cId="2970734769" sldId="405"/>
        </pc:sldMkLst>
        <pc:spChg chg="mod">
          <ac:chgData name="Santiago Cano Muniz" userId="77278d51-8899-4792-a37d-34c094257561" providerId="ADAL" clId="{BFD55F35-1574-40C0-B0FD-88DD6DC2107E}" dt="2019-06-03T20:25:01.640" v="10956" actId="122"/>
          <ac:spMkLst>
            <pc:docMk/>
            <pc:sldMk cId="2970734769" sldId="405"/>
            <ac:spMk id="4" creationId="{BE7CC68D-64D8-4AC8-B225-7FF679521513}"/>
          </ac:spMkLst>
        </pc:spChg>
        <pc:spChg chg="mod">
          <ac:chgData name="Santiago Cano Muniz" userId="77278d51-8899-4792-a37d-34c094257561" providerId="ADAL" clId="{BFD55F35-1574-40C0-B0FD-88DD6DC2107E}" dt="2019-06-15T13:01:17.363" v="14133" actId="20577"/>
          <ac:spMkLst>
            <pc:docMk/>
            <pc:sldMk cId="2970734769" sldId="405"/>
            <ac:spMk id="9" creationId="{DC0C76C7-E9E9-40B9-8C62-C5AF5FDD62B3}"/>
          </ac:spMkLst>
        </pc:spChg>
        <pc:spChg chg="mod">
          <ac:chgData name="Santiago Cano Muniz" userId="77278d51-8899-4792-a37d-34c094257561" providerId="ADAL" clId="{BFD55F35-1574-40C0-B0FD-88DD6DC2107E}" dt="2019-06-03T20:24:56.229" v="10955" actId="1038"/>
          <ac:spMkLst>
            <pc:docMk/>
            <pc:sldMk cId="2970734769" sldId="405"/>
            <ac:spMk id="11" creationId="{7761F47F-F79A-4FD6-8F64-7410A62FD9C9}"/>
          </ac:spMkLst>
        </pc:spChg>
        <pc:spChg chg="mod">
          <ac:chgData name="Santiago Cano Muniz" userId="77278d51-8899-4792-a37d-34c094257561" providerId="ADAL" clId="{BFD55F35-1574-40C0-B0FD-88DD6DC2107E}" dt="2019-06-03T20:25:07.513" v="10957" actId="122"/>
          <ac:spMkLst>
            <pc:docMk/>
            <pc:sldMk cId="2970734769" sldId="405"/>
            <ac:spMk id="12" creationId="{E6878DFC-7EE3-4783-8595-4B7F9074833B}"/>
          </ac:spMkLst>
        </pc:spChg>
        <pc:spChg chg="mod">
          <ac:chgData name="Santiago Cano Muniz" userId="77278d51-8899-4792-a37d-34c094257561" providerId="ADAL" clId="{BFD55F35-1574-40C0-B0FD-88DD6DC2107E}" dt="2019-06-15T12:49:34.504" v="13912" actId="2711"/>
          <ac:spMkLst>
            <pc:docMk/>
            <pc:sldMk cId="2970734769" sldId="405"/>
            <ac:spMk id="13" creationId="{00000000-0000-0000-0000-000000000000}"/>
          </ac:spMkLst>
        </pc:spChg>
      </pc:sldChg>
      <pc:sldChg chg="addSp delSp modSp modAnim">
        <pc:chgData name="Santiago Cano Muniz" userId="77278d51-8899-4792-a37d-34c094257561" providerId="ADAL" clId="{BFD55F35-1574-40C0-B0FD-88DD6DC2107E}" dt="2019-06-15T13:03:50.947" v="14139" actId="207"/>
        <pc:sldMkLst>
          <pc:docMk/>
          <pc:sldMk cId="1386114018" sldId="407"/>
        </pc:sldMkLst>
        <pc:spChg chg="add">
          <ac:chgData name="Santiago Cano Muniz" userId="77278d51-8899-4792-a37d-34c094257561" providerId="ADAL" clId="{BFD55F35-1574-40C0-B0FD-88DD6DC2107E}" dt="2019-06-15T12:50:18.364" v="13920"/>
          <ac:spMkLst>
            <pc:docMk/>
            <pc:sldMk cId="1386114018" sldId="407"/>
            <ac:spMk id="10" creationId="{1BB2D7B7-1D83-428B-AEC4-2B423B630645}"/>
          </ac:spMkLst>
        </pc:spChg>
        <pc:spChg chg="mod">
          <ac:chgData name="Santiago Cano Muniz" userId="77278d51-8899-4792-a37d-34c094257561" providerId="ADAL" clId="{BFD55F35-1574-40C0-B0FD-88DD6DC2107E}" dt="2019-06-15T13:03:50.947" v="14139" actId="207"/>
          <ac:spMkLst>
            <pc:docMk/>
            <pc:sldMk cId="1386114018" sldId="407"/>
            <ac:spMk id="12" creationId="{6E09AF2D-C1D0-4CF0-9240-FA3DDA872AED}"/>
          </ac:spMkLst>
        </pc:spChg>
        <pc:spChg chg="del">
          <ac:chgData name="Santiago Cano Muniz" userId="77278d51-8899-4792-a37d-34c094257561" providerId="ADAL" clId="{BFD55F35-1574-40C0-B0FD-88DD6DC2107E}" dt="2019-06-15T12:50:18.096" v="13919" actId="478"/>
          <ac:spMkLst>
            <pc:docMk/>
            <pc:sldMk cId="1386114018" sldId="407"/>
            <ac:spMk id="13" creationId="{00000000-0000-0000-0000-000000000000}"/>
          </ac:spMkLst>
        </pc:spChg>
      </pc:sldChg>
      <pc:sldChg chg="addSp delSp modSp add">
        <pc:chgData name="Santiago Cano Muniz" userId="77278d51-8899-4792-a37d-34c094257561" providerId="ADAL" clId="{BFD55F35-1574-40C0-B0FD-88DD6DC2107E}" dt="2019-06-15T12:50:38.100" v="13924" actId="2711"/>
        <pc:sldMkLst>
          <pc:docMk/>
          <pc:sldMk cId="371325502" sldId="408"/>
        </pc:sldMkLst>
        <pc:spChg chg="add del mod">
          <ac:chgData name="Santiago Cano Muniz" userId="77278d51-8899-4792-a37d-34c094257561" providerId="ADAL" clId="{BFD55F35-1574-40C0-B0FD-88DD6DC2107E}" dt="2019-05-08T19:58:32.043" v="9292" actId="478"/>
          <ac:spMkLst>
            <pc:docMk/>
            <pc:sldMk cId="371325502" sldId="408"/>
            <ac:spMk id="8" creationId="{870BAC74-857C-4BB5-BF42-CDF3A038D9E9}"/>
          </ac:spMkLst>
        </pc:spChg>
        <pc:spChg chg="add mod">
          <ac:chgData name="Santiago Cano Muniz" userId="77278d51-8899-4792-a37d-34c094257561" providerId="ADAL" clId="{BFD55F35-1574-40C0-B0FD-88DD6DC2107E}" dt="2019-05-08T19:58:28.650" v="9291" actId="20577"/>
          <ac:spMkLst>
            <pc:docMk/>
            <pc:sldMk cId="371325502" sldId="408"/>
            <ac:spMk id="9" creationId="{E4A241E9-FD20-4426-A7BF-E08861942FF4}"/>
          </ac:spMkLst>
        </pc:spChg>
        <pc:spChg chg="del mod">
          <ac:chgData name="Santiago Cano Muniz" userId="77278d51-8899-4792-a37d-34c094257561" providerId="ADAL" clId="{BFD55F35-1574-40C0-B0FD-88DD6DC2107E}" dt="2019-05-08T19:53:22.948" v="9158" actId="478"/>
          <ac:spMkLst>
            <pc:docMk/>
            <pc:sldMk cId="371325502" sldId="408"/>
            <ac:spMk id="10" creationId="{FAB85D33-6491-42BF-8E0B-C82C447CF28D}"/>
          </ac:spMkLst>
        </pc:spChg>
        <pc:spChg chg="mod">
          <ac:chgData name="Santiago Cano Muniz" userId="77278d51-8899-4792-a37d-34c094257561" providerId="ADAL" clId="{BFD55F35-1574-40C0-B0FD-88DD6DC2107E}" dt="2019-06-15T12:50:38.100" v="13924" actId="2711"/>
          <ac:spMkLst>
            <pc:docMk/>
            <pc:sldMk cId="371325502" sldId="408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5-08T16:13:43.316" v="8167" actId="478"/>
          <ac:spMkLst>
            <pc:docMk/>
            <pc:sldMk cId="371325502" sldId="408"/>
            <ac:spMk id="16" creationId="{5A181E5F-1146-4A00-A9C3-68A6FFE11455}"/>
          </ac:spMkLst>
        </pc:spChg>
        <pc:spChg chg="del">
          <ac:chgData name="Santiago Cano Muniz" userId="77278d51-8899-4792-a37d-34c094257561" providerId="ADAL" clId="{BFD55F35-1574-40C0-B0FD-88DD6DC2107E}" dt="2019-05-08T16:13:45.074" v="8168" actId="478"/>
          <ac:spMkLst>
            <pc:docMk/>
            <pc:sldMk cId="371325502" sldId="408"/>
            <ac:spMk id="17" creationId="{7860CD37-8A83-407F-AD68-9D2841CF82B1}"/>
          </ac:spMkLst>
        </pc:spChg>
      </pc:sldChg>
      <pc:sldChg chg="addSp delSp modSp add modAnim">
        <pc:chgData name="Santiago Cano Muniz" userId="77278d51-8899-4792-a37d-34c094257561" providerId="ADAL" clId="{BFD55F35-1574-40C0-B0FD-88DD6DC2107E}" dt="2019-06-15T13:03:44.823" v="14138" actId="207"/>
        <pc:sldMkLst>
          <pc:docMk/>
          <pc:sldMk cId="913901073" sldId="409"/>
        </pc:sldMkLst>
        <pc:spChg chg="mod">
          <ac:chgData name="Santiago Cano Muniz" userId="77278d51-8899-4792-a37d-34c094257561" providerId="ADAL" clId="{BFD55F35-1574-40C0-B0FD-88DD6DC2107E}" dt="2019-06-15T13:03:44.823" v="14138" actId="207"/>
          <ac:spMkLst>
            <pc:docMk/>
            <pc:sldMk cId="913901073" sldId="409"/>
            <ac:spMk id="12" creationId="{6E09AF2D-C1D0-4CF0-9240-FA3DDA872AED}"/>
          </ac:spMkLst>
        </pc:spChg>
        <pc:spChg chg="del">
          <ac:chgData name="Santiago Cano Muniz" userId="77278d51-8899-4792-a37d-34c094257561" providerId="ADAL" clId="{BFD55F35-1574-40C0-B0FD-88DD6DC2107E}" dt="2019-06-15T12:50:12.238" v="13917" actId="478"/>
          <ac:spMkLst>
            <pc:docMk/>
            <pc:sldMk cId="913901073" sldId="409"/>
            <ac:spMk id="13" creationId="{00000000-0000-0000-0000-000000000000}"/>
          </ac:spMkLst>
        </pc:spChg>
        <pc:spChg chg="add">
          <ac:chgData name="Santiago Cano Muniz" userId="77278d51-8899-4792-a37d-34c094257561" providerId="ADAL" clId="{BFD55F35-1574-40C0-B0FD-88DD6DC2107E}" dt="2019-06-15T12:50:12.544" v="13918"/>
          <ac:spMkLst>
            <pc:docMk/>
            <pc:sldMk cId="913901073" sldId="409"/>
            <ac:spMk id="16" creationId="{D366DB70-861A-419C-83D1-2AA3F8747ED8}"/>
          </ac:spMkLst>
        </pc:spChg>
        <pc:grpChg chg="mod">
          <ac:chgData name="Santiago Cano Muniz" userId="77278d51-8899-4792-a37d-34c094257561" providerId="ADAL" clId="{BFD55F35-1574-40C0-B0FD-88DD6DC2107E}" dt="2019-06-03T20:24:41.429" v="10942" actId="1036"/>
          <ac:grpSpMkLst>
            <pc:docMk/>
            <pc:sldMk cId="913901073" sldId="409"/>
            <ac:grpSpMk id="7" creationId="{E7A7980A-D718-4C66-8389-7550C406C8B7}"/>
          </ac:grpSpMkLst>
        </pc:grpChg>
      </pc:sldChg>
      <pc:sldChg chg="modSp add">
        <pc:chgData name="Santiago Cano Muniz" userId="77278d51-8899-4792-a37d-34c094257561" providerId="ADAL" clId="{BFD55F35-1574-40C0-B0FD-88DD6DC2107E}" dt="2019-06-15T12:50:43.489" v="13925" actId="2711"/>
        <pc:sldMkLst>
          <pc:docMk/>
          <pc:sldMk cId="2224776020" sldId="410"/>
        </pc:sldMkLst>
        <pc:spChg chg="mod">
          <ac:chgData name="Santiago Cano Muniz" userId="77278d51-8899-4792-a37d-34c094257561" providerId="ADAL" clId="{BFD55F35-1574-40C0-B0FD-88DD6DC2107E}" dt="2019-05-09T10:18:09.360" v="9845" actId="20577"/>
          <ac:spMkLst>
            <pc:docMk/>
            <pc:sldMk cId="2224776020" sldId="410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FD55F35-1574-40C0-B0FD-88DD6DC2107E}" dt="2019-06-15T12:50:43.489" v="13925" actId="2711"/>
          <ac:spMkLst>
            <pc:docMk/>
            <pc:sldMk cId="2224776020" sldId="410"/>
            <ac:spMk id="13" creationId="{00000000-0000-0000-0000-000000000000}"/>
          </ac:spMkLst>
        </pc:spChg>
      </pc:sldChg>
      <pc:sldChg chg="addSp delSp modSp add modAnim">
        <pc:chgData name="Santiago Cano Muniz" userId="77278d51-8899-4792-a37d-34c094257561" providerId="ADAL" clId="{BFD55F35-1574-40C0-B0FD-88DD6DC2107E}" dt="2019-06-15T12:50:51.154" v="13926" actId="2711"/>
        <pc:sldMkLst>
          <pc:docMk/>
          <pc:sldMk cId="3540780547" sldId="411"/>
        </pc:sldMkLst>
        <pc:spChg chg="add del mod">
          <ac:chgData name="Santiago Cano Muniz" userId="77278d51-8899-4792-a37d-34c094257561" providerId="ADAL" clId="{BFD55F35-1574-40C0-B0FD-88DD6DC2107E}" dt="2019-05-09T10:25:26.802" v="9960" actId="478"/>
          <ac:spMkLst>
            <pc:docMk/>
            <pc:sldMk cId="3540780547" sldId="411"/>
            <ac:spMk id="2" creationId="{BDBCA4BB-2042-4026-AC5F-9FD75522033A}"/>
          </ac:spMkLst>
        </pc:spChg>
        <pc:spChg chg="add mod">
          <ac:chgData name="Santiago Cano Muniz" userId="77278d51-8899-4792-a37d-34c094257561" providerId="ADAL" clId="{BFD55F35-1574-40C0-B0FD-88DD6DC2107E}" dt="2019-05-09T10:25:54.747" v="9979" actId="2085"/>
          <ac:spMkLst>
            <pc:docMk/>
            <pc:sldMk cId="3540780547" sldId="411"/>
            <ac:spMk id="3" creationId="{FD649D97-C6E1-4FDC-BF1F-7B58710C649B}"/>
          </ac:spMkLst>
        </pc:spChg>
        <pc:spChg chg="add mod">
          <ac:chgData name="Santiago Cano Muniz" userId="77278d51-8899-4792-a37d-34c094257561" providerId="ADAL" clId="{BFD55F35-1574-40C0-B0FD-88DD6DC2107E}" dt="2019-05-09T10:24:57.781" v="9954" actId="1076"/>
          <ac:spMkLst>
            <pc:docMk/>
            <pc:sldMk cId="3540780547" sldId="411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FD55F35-1574-40C0-B0FD-88DD6DC2107E}" dt="2019-06-15T12:50:51.154" v="13926" actId="2711"/>
          <ac:spMkLst>
            <pc:docMk/>
            <pc:sldMk cId="3540780547" sldId="411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5-09T10:20:56.546" v="9916" actId="20577"/>
          <ac:spMkLst>
            <pc:docMk/>
            <pc:sldMk cId="3540780547" sldId="411"/>
            <ac:spMk id="18" creationId="{6E3F2C6F-7E40-47C7-A2D1-13D816A8F63E}"/>
          </ac:spMkLst>
        </pc:spChg>
        <pc:spChg chg="mod">
          <ac:chgData name="Santiago Cano Muniz" userId="77278d51-8899-4792-a37d-34c094257561" providerId="ADAL" clId="{BFD55F35-1574-40C0-B0FD-88DD6DC2107E}" dt="2019-05-09T10:25:44.164" v="9972" actId="1035"/>
          <ac:spMkLst>
            <pc:docMk/>
            <pc:sldMk cId="3540780547" sldId="411"/>
            <ac:spMk id="20" creationId="{C8E1A864-3013-4E01-9787-CC3C4BB26226}"/>
          </ac:spMkLst>
        </pc:spChg>
        <pc:spChg chg="del">
          <ac:chgData name="Santiago Cano Muniz" userId="77278d51-8899-4792-a37d-34c094257561" providerId="ADAL" clId="{BFD55F35-1574-40C0-B0FD-88DD6DC2107E}" dt="2019-05-09T10:19:10.648" v="9863" actId="478"/>
          <ac:spMkLst>
            <pc:docMk/>
            <pc:sldMk cId="3540780547" sldId="411"/>
            <ac:spMk id="22" creationId="{4D702EFC-062F-4EA2-9F9B-A5F717F8E136}"/>
          </ac:spMkLst>
        </pc:spChg>
        <pc:spChg chg="del">
          <ac:chgData name="Santiago Cano Muniz" userId="77278d51-8899-4792-a37d-34c094257561" providerId="ADAL" clId="{BFD55F35-1574-40C0-B0FD-88DD6DC2107E}" dt="2019-05-09T10:19:06.079" v="9860" actId="478"/>
          <ac:spMkLst>
            <pc:docMk/>
            <pc:sldMk cId="3540780547" sldId="411"/>
            <ac:spMk id="24" creationId="{DA71B692-9804-42BE-AA43-8FDE166B9046}"/>
          </ac:spMkLst>
        </pc:spChg>
        <pc:cxnChg chg="del">
          <ac:chgData name="Santiago Cano Muniz" userId="77278d51-8899-4792-a37d-34c094257561" providerId="ADAL" clId="{BFD55F35-1574-40C0-B0FD-88DD6DC2107E}" dt="2019-05-09T10:19:09.447" v="9862" actId="478"/>
          <ac:cxnSpMkLst>
            <pc:docMk/>
            <pc:sldMk cId="3540780547" sldId="411"/>
            <ac:cxnSpMk id="21" creationId="{556B2A98-DEE9-4CA2-A661-295A47D99B69}"/>
          </ac:cxnSpMkLst>
        </pc:cxnChg>
        <pc:cxnChg chg="del">
          <ac:chgData name="Santiago Cano Muniz" userId="77278d51-8899-4792-a37d-34c094257561" providerId="ADAL" clId="{BFD55F35-1574-40C0-B0FD-88DD6DC2107E}" dt="2019-05-09T10:19:07.562" v="9861" actId="478"/>
          <ac:cxnSpMkLst>
            <pc:docMk/>
            <pc:sldMk cId="3540780547" sldId="411"/>
            <ac:cxnSpMk id="23" creationId="{D315D268-03E0-44BB-B8C4-F46B142969F4}"/>
          </ac:cxnSpMkLst>
        </pc:cxnChg>
      </pc:sldChg>
      <pc:sldChg chg="modSp add">
        <pc:chgData name="Santiago Cano Muniz" userId="77278d51-8899-4792-a37d-34c094257561" providerId="ADAL" clId="{BFD55F35-1574-40C0-B0FD-88DD6DC2107E}" dt="2019-06-15T12:50:59.364" v="13927" actId="2711"/>
        <pc:sldMkLst>
          <pc:docMk/>
          <pc:sldMk cId="4033368159" sldId="412"/>
        </pc:sldMkLst>
        <pc:spChg chg="mod">
          <ac:chgData name="Santiago Cano Muniz" userId="77278d51-8899-4792-a37d-34c094257561" providerId="ADAL" clId="{BFD55F35-1574-40C0-B0FD-88DD6DC2107E}" dt="2019-05-09T11:14:48.495" v="10308" actId="20577"/>
          <ac:spMkLst>
            <pc:docMk/>
            <pc:sldMk cId="4033368159" sldId="412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FD55F35-1574-40C0-B0FD-88DD6DC2107E}" dt="2019-06-15T12:50:59.364" v="13927" actId="2711"/>
          <ac:spMkLst>
            <pc:docMk/>
            <pc:sldMk cId="4033368159" sldId="412"/>
            <ac:spMk id="13" creationId="{00000000-0000-0000-0000-000000000000}"/>
          </ac:spMkLst>
        </pc:spChg>
      </pc:sldChg>
      <pc:sldChg chg="delSp modSp add delAnim">
        <pc:chgData name="Santiago Cano Muniz" userId="77278d51-8899-4792-a37d-34c094257561" providerId="ADAL" clId="{BFD55F35-1574-40C0-B0FD-88DD6DC2107E}" dt="2019-06-15T12:51:07.863" v="13928" actId="2711"/>
        <pc:sldMkLst>
          <pc:docMk/>
          <pc:sldMk cId="1920810962" sldId="413"/>
        </pc:sldMkLst>
        <pc:spChg chg="del">
          <ac:chgData name="Santiago Cano Muniz" userId="77278d51-8899-4792-a37d-34c094257561" providerId="ADAL" clId="{BFD55F35-1574-40C0-B0FD-88DD6DC2107E}" dt="2019-05-09T10:45:10.959" v="10229" actId="478"/>
          <ac:spMkLst>
            <pc:docMk/>
            <pc:sldMk cId="1920810962" sldId="413"/>
            <ac:spMk id="3" creationId="{FD649D97-C6E1-4FDC-BF1F-7B58710C649B}"/>
          </ac:spMkLst>
        </pc:spChg>
        <pc:spChg chg="del">
          <ac:chgData name="Santiago Cano Muniz" userId="77278d51-8899-4792-a37d-34c094257561" providerId="ADAL" clId="{BFD55F35-1574-40C0-B0FD-88DD6DC2107E}" dt="2019-05-09T10:45:40.897" v="10256" actId="478"/>
          <ac:spMkLst>
            <pc:docMk/>
            <pc:sldMk cId="1920810962" sldId="413"/>
            <ac:spMk id="11" creationId="{A4F996CF-8625-411F-9720-BC580E6F8D30}"/>
          </ac:spMkLst>
        </pc:spChg>
        <pc:spChg chg="mod">
          <ac:chgData name="Santiago Cano Muniz" userId="77278d51-8899-4792-a37d-34c094257561" providerId="ADAL" clId="{BFD55F35-1574-40C0-B0FD-88DD6DC2107E}" dt="2019-06-15T12:51:07.863" v="13928" actId="2711"/>
          <ac:spMkLst>
            <pc:docMk/>
            <pc:sldMk cId="1920810962" sldId="413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5-09T10:45:38.124" v="10255" actId="20577"/>
          <ac:spMkLst>
            <pc:docMk/>
            <pc:sldMk cId="1920810962" sldId="413"/>
            <ac:spMk id="20" creationId="{C8E1A864-3013-4E01-9787-CC3C4BB26226}"/>
          </ac:spMkLst>
        </pc:spChg>
      </pc:sldChg>
      <pc:sldChg chg="addSp delSp modSp add">
        <pc:chgData name="Santiago Cano Muniz" userId="77278d51-8899-4792-a37d-34c094257561" providerId="ADAL" clId="{BFD55F35-1574-40C0-B0FD-88DD6DC2107E}" dt="2019-06-15T12:51:13.564" v="13929" actId="2711"/>
        <pc:sldMkLst>
          <pc:docMk/>
          <pc:sldMk cId="112687152" sldId="414"/>
        </pc:sldMkLst>
        <pc:spChg chg="add del">
          <ac:chgData name="Santiago Cano Muniz" userId="77278d51-8899-4792-a37d-34c094257561" providerId="ADAL" clId="{BFD55F35-1574-40C0-B0FD-88DD6DC2107E}" dt="2019-05-09T11:15:25.949" v="10317"/>
          <ac:spMkLst>
            <pc:docMk/>
            <pc:sldMk cId="112687152" sldId="414"/>
            <ac:spMk id="2" creationId="{A6C9CF12-FFF2-4ECD-B656-80844DE8B968}"/>
          </ac:spMkLst>
        </pc:spChg>
        <pc:spChg chg="add del">
          <ac:chgData name="Santiago Cano Muniz" userId="77278d51-8899-4792-a37d-34c094257561" providerId="ADAL" clId="{BFD55F35-1574-40C0-B0FD-88DD6DC2107E}" dt="2019-05-09T11:15:31.849" v="10319"/>
          <ac:spMkLst>
            <pc:docMk/>
            <pc:sldMk cId="112687152" sldId="414"/>
            <ac:spMk id="3" creationId="{B7AD8490-B912-46A2-A8FB-848C07DA2B4C}"/>
          </ac:spMkLst>
        </pc:spChg>
        <pc:spChg chg="add del">
          <ac:chgData name="Santiago Cano Muniz" userId="77278d51-8899-4792-a37d-34c094257561" providerId="ADAL" clId="{BFD55F35-1574-40C0-B0FD-88DD6DC2107E}" dt="2019-05-09T11:15:39.149" v="10321"/>
          <ac:spMkLst>
            <pc:docMk/>
            <pc:sldMk cId="112687152" sldId="414"/>
            <ac:spMk id="4" creationId="{6182948C-1762-478D-B18C-09ACF330CE0C}"/>
          </ac:spMkLst>
        </pc:spChg>
        <pc:spChg chg="add del">
          <ac:chgData name="Santiago Cano Muniz" userId="77278d51-8899-4792-a37d-34c094257561" providerId="ADAL" clId="{BFD55F35-1574-40C0-B0FD-88DD6DC2107E}" dt="2019-05-09T11:15:57.737" v="10323" actId="478"/>
          <ac:spMkLst>
            <pc:docMk/>
            <pc:sldMk cId="112687152" sldId="414"/>
            <ac:spMk id="5" creationId="{EE01BAD2-FF2E-497E-B152-7F2B94D11521}"/>
          </ac:spMkLst>
        </pc:spChg>
        <pc:spChg chg="add del">
          <ac:chgData name="Santiago Cano Muniz" userId="77278d51-8899-4792-a37d-34c094257561" providerId="ADAL" clId="{BFD55F35-1574-40C0-B0FD-88DD6DC2107E}" dt="2019-05-09T11:15:59.937" v="10325"/>
          <ac:spMkLst>
            <pc:docMk/>
            <pc:sldMk cId="112687152" sldId="414"/>
            <ac:spMk id="6" creationId="{68C3DE0A-1552-4B5C-B6F8-63403CC7CE6F}"/>
          </ac:spMkLst>
        </pc:spChg>
        <pc:spChg chg="mod">
          <ac:chgData name="Santiago Cano Muniz" userId="77278d51-8899-4792-a37d-34c094257561" providerId="ADAL" clId="{BFD55F35-1574-40C0-B0FD-88DD6DC2107E}" dt="2019-05-09T11:16:59.494" v="10369" actId="20577"/>
          <ac:spMkLst>
            <pc:docMk/>
            <pc:sldMk cId="112687152" sldId="414"/>
            <ac:spMk id="9" creationId="{E4A241E9-FD20-4426-A7BF-E08861942FF4}"/>
          </ac:spMkLst>
        </pc:spChg>
        <pc:spChg chg="mod">
          <ac:chgData name="Santiago Cano Muniz" userId="77278d51-8899-4792-a37d-34c094257561" providerId="ADAL" clId="{BFD55F35-1574-40C0-B0FD-88DD6DC2107E}" dt="2019-06-15T12:51:13.564" v="13929" actId="2711"/>
          <ac:spMkLst>
            <pc:docMk/>
            <pc:sldMk cId="112687152" sldId="414"/>
            <ac:spMk id="13" creationId="{00000000-0000-0000-0000-000000000000}"/>
          </ac:spMkLst>
        </pc:spChg>
        <pc:graphicFrameChg chg="add del">
          <ac:chgData name="Santiago Cano Muniz" userId="77278d51-8899-4792-a37d-34c094257561" providerId="ADAL" clId="{BFD55F35-1574-40C0-B0FD-88DD6DC2107E}" dt="2019-05-09T11:16:05.190" v="10327"/>
          <ac:graphicFrameMkLst>
            <pc:docMk/>
            <pc:sldMk cId="112687152" sldId="414"/>
            <ac:graphicFrameMk id="7" creationId="{001D5D35-48A6-46B3-B411-0DF8FB86DFAE}"/>
          </ac:graphicFrameMkLst>
        </pc:graphicFrameChg>
      </pc:sldChg>
      <pc:sldChg chg="addSp delSp modSp add ord">
        <pc:chgData name="Santiago Cano Muniz" userId="77278d51-8899-4792-a37d-34c094257561" providerId="ADAL" clId="{BFD55F35-1574-40C0-B0FD-88DD6DC2107E}" dt="2019-06-15T12:51:18.494" v="13930" actId="2711"/>
        <pc:sldMkLst>
          <pc:docMk/>
          <pc:sldMk cId="13256068" sldId="416"/>
        </pc:sldMkLst>
        <pc:spChg chg="mod">
          <ac:chgData name="Santiago Cano Muniz" userId="77278d51-8899-4792-a37d-34c094257561" providerId="ADAL" clId="{BFD55F35-1574-40C0-B0FD-88DD6DC2107E}" dt="2019-05-09T13:35:12.234" v="10876" actId="14100"/>
          <ac:spMkLst>
            <pc:docMk/>
            <pc:sldMk cId="13256068" sldId="416"/>
            <ac:spMk id="2" creationId="{09EFFF58-B296-4885-AD2B-3945740AA247}"/>
          </ac:spMkLst>
        </pc:spChg>
        <pc:spChg chg="mod">
          <ac:chgData name="Santiago Cano Muniz" userId="77278d51-8899-4792-a37d-34c094257561" providerId="ADAL" clId="{BFD55F35-1574-40C0-B0FD-88DD6DC2107E}" dt="2019-05-09T13:34:44.445" v="10868" actId="1076"/>
          <ac:spMkLst>
            <pc:docMk/>
            <pc:sldMk cId="13256068" sldId="416"/>
            <ac:spMk id="7" creationId="{84785C8D-C199-4A17-BEB2-5C1471A5FB81}"/>
          </ac:spMkLst>
        </pc:spChg>
        <pc:spChg chg="mod">
          <ac:chgData name="Santiago Cano Muniz" userId="77278d51-8899-4792-a37d-34c094257561" providerId="ADAL" clId="{BFD55F35-1574-40C0-B0FD-88DD6DC2107E}" dt="2019-05-09T13:35:08.791" v="10875" actId="14100"/>
          <ac:spMkLst>
            <pc:docMk/>
            <pc:sldMk cId="13256068" sldId="416"/>
            <ac:spMk id="10" creationId="{D6AA676E-02E9-417C-9014-6E6F82F809E8}"/>
          </ac:spMkLst>
        </pc:spChg>
        <pc:spChg chg="mod">
          <ac:chgData name="Santiago Cano Muniz" userId="77278d51-8899-4792-a37d-34c094257561" providerId="ADAL" clId="{BFD55F35-1574-40C0-B0FD-88DD6DC2107E}" dt="2019-06-15T12:51:18.494" v="13930" actId="2711"/>
          <ac:spMkLst>
            <pc:docMk/>
            <pc:sldMk cId="13256068" sldId="416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5-09T13:35:04.907" v="10874" actId="1076"/>
          <ac:spMkLst>
            <pc:docMk/>
            <pc:sldMk cId="13256068" sldId="416"/>
            <ac:spMk id="15" creationId="{FCFFFC57-7241-4667-B281-A922BD6490E8}"/>
          </ac:spMkLst>
        </pc:spChg>
        <pc:picChg chg="del">
          <ac:chgData name="Santiago Cano Muniz" userId="77278d51-8899-4792-a37d-34c094257561" providerId="ADAL" clId="{BFD55F35-1574-40C0-B0FD-88DD6DC2107E}" dt="2019-05-09T13:28:12.982" v="10662" actId="478"/>
          <ac:picMkLst>
            <pc:docMk/>
            <pc:sldMk cId="13256068" sldId="416"/>
            <ac:picMk id="4" creationId="{C5AEB2EA-B0B7-45E5-A075-408363CA61D9}"/>
          </ac:picMkLst>
        </pc:picChg>
        <pc:picChg chg="add del mod">
          <ac:chgData name="Santiago Cano Muniz" userId="77278d51-8899-4792-a37d-34c094257561" providerId="ADAL" clId="{BFD55F35-1574-40C0-B0FD-88DD6DC2107E}" dt="2019-05-09T13:32:12.724" v="10734" actId="478"/>
          <ac:picMkLst>
            <pc:docMk/>
            <pc:sldMk cId="13256068" sldId="416"/>
            <ac:picMk id="5" creationId="{5EA4D1CD-8367-42DB-9789-A11E631BF7CF}"/>
          </ac:picMkLst>
        </pc:picChg>
        <pc:picChg chg="del">
          <ac:chgData name="Santiago Cano Muniz" userId="77278d51-8899-4792-a37d-34c094257561" providerId="ADAL" clId="{BFD55F35-1574-40C0-B0FD-88DD6DC2107E}" dt="2019-05-09T13:28:11.742" v="10661" actId="478"/>
          <ac:picMkLst>
            <pc:docMk/>
            <pc:sldMk cId="13256068" sldId="416"/>
            <ac:picMk id="8" creationId="{0E786444-A30D-4943-80DB-F79FA56DB1F2}"/>
          </ac:picMkLst>
        </pc:picChg>
        <pc:picChg chg="del">
          <ac:chgData name="Santiago Cano Muniz" userId="77278d51-8899-4792-a37d-34c094257561" providerId="ADAL" clId="{BFD55F35-1574-40C0-B0FD-88DD6DC2107E}" dt="2019-05-09T13:28:14.229" v="10663" actId="478"/>
          <ac:picMkLst>
            <pc:docMk/>
            <pc:sldMk cId="13256068" sldId="416"/>
            <ac:picMk id="9" creationId="{F1E02EA0-21C8-4C43-8E34-10751BF80326}"/>
          </ac:picMkLst>
        </pc:picChg>
        <pc:picChg chg="add mod">
          <ac:chgData name="Santiago Cano Muniz" userId="77278d51-8899-4792-a37d-34c094257561" providerId="ADAL" clId="{BFD55F35-1574-40C0-B0FD-88DD6DC2107E}" dt="2019-05-09T13:34:38.571" v="10866" actId="14100"/>
          <ac:picMkLst>
            <pc:docMk/>
            <pc:sldMk cId="13256068" sldId="416"/>
            <ac:picMk id="11" creationId="{60FDD202-7EFC-4064-AF88-437CFA0DE506}"/>
          </ac:picMkLst>
        </pc:picChg>
        <pc:picChg chg="del">
          <ac:chgData name="Santiago Cano Muniz" userId="77278d51-8899-4792-a37d-34c094257561" providerId="ADAL" clId="{BFD55F35-1574-40C0-B0FD-88DD6DC2107E}" dt="2019-05-09T13:28:15.427" v="10664" actId="478"/>
          <ac:picMkLst>
            <pc:docMk/>
            <pc:sldMk cId="13256068" sldId="416"/>
            <ac:picMk id="16" creationId="{23EA3698-CF2C-48E9-B902-975AB7712175}"/>
          </ac:picMkLst>
        </pc:picChg>
        <pc:picChg chg="add mod">
          <ac:chgData name="Santiago Cano Muniz" userId="77278d51-8899-4792-a37d-34c094257561" providerId="ADAL" clId="{BFD55F35-1574-40C0-B0FD-88DD6DC2107E}" dt="2019-05-09T13:34:53.756" v="10871" actId="1076"/>
          <ac:picMkLst>
            <pc:docMk/>
            <pc:sldMk cId="13256068" sldId="416"/>
            <ac:picMk id="17" creationId="{D8F751C2-968E-403A-9374-001165E841F5}"/>
          </ac:picMkLst>
        </pc:picChg>
        <pc:picChg chg="add mod">
          <ac:chgData name="Santiago Cano Muniz" userId="77278d51-8899-4792-a37d-34c094257561" providerId="ADAL" clId="{BFD55F35-1574-40C0-B0FD-88DD6DC2107E}" dt="2019-05-09T13:34:55.915" v="10872" actId="1076"/>
          <ac:picMkLst>
            <pc:docMk/>
            <pc:sldMk cId="13256068" sldId="416"/>
            <ac:picMk id="19" creationId="{B16CF37D-5388-47A2-9857-430F3AEB6082}"/>
          </ac:picMkLst>
        </pc:picChg>
        <pc:picChg chg="add mod">
          <ac:chgData name="Santiago Cano Muniz" userId="77278d51-8899-4792-a37d-34c094257561" providerId="ADAL" clId="{BFD55F35-1574-40C0-B0FD-88DD6DC2107E}" dt="2019-05-09T13:35:19.855" v="10877" actId="1076"/>
          <ac:picMkLst>
            <pc:docMk/>
            <pc:sldMk cId="13256068" sldId="416"/>
            <ac:picMk id="21" creationId="{6A493FD7-91D0-4D7D-8DC4-BCF6EC19D047}"/>
          </ac:picMkLst>
        </pc:picChg>
      </pc:sldChg>
      <pc:sldChg chg="addSp delSp modSp delAnim">
        <pc:chgData name="Santiago Cano Muniz" userId="77278d51-8899-4792-a37d-34c094257561" providerId="ADAL" clId="{BFD55F35-1574-40C0-B0FD-88DD6DC2107E}" dt="2019-06-15T22:17:18.908" v="15163" actId="1035"/>
        <pc:sldMkLst>
          <pc:docMk/>
          <pc:sldMk cId="3521198533" sldId="417"/>
        </pc:sldMkLst>
        <pc:spChg chg="ord">
          <ac:chgData name="Santiago Cano Muniz" userId="77278d51-8899-4792-a37d-34c094257561" providerId="ADAL" clId="{BFD55F35-1574-40C0-B0FD-88DD6DC2107E}" dt="2019-05-13T09:57:17.589" v="10910" actId="167"/>
          <ac:spMkLst>
            <pc:docMk/>
            <pc:sldMk cId="3521198533" sldId="417"/>
            <ac:spMk id="2" creationId="{00000000-0000-0000-0000-000000000000}"/>
          </ac:spMkLst>
        </pc:spChg>
        <pc:spChg chg="add del mod">
          <ac:chgData name="Santiago Cano Muniz" userId="77278d51-8899-4792-a37d-34c094257561" providerId="ADAL" clId="{BFD55F35-1574-40C0-B0FD-88DD6DC2107E}" dt="2019-06-15T22:17:13.572" v="15114" actId="478"/>
          <ac:spMkLst>
            <pc:docMk/>
            <pc:sldMk cId="3521198533" sldId="417"/>
            <ac:spMk id="4" creationId="{84473FB2-B019-46F3-829E-C190768EB4CB}"/>
          </ac:spMkLst>
        </pc:spChg>
        <pc:spChg chg="del">
          <ac:chgData name="Santiago Cano Muniz" userId="77278d51-8899-4792-a37d-34c094257561" providerId="ADAL" clId="{BFD55F35-1574-40C0-B0FD-88DD6DC2107E}" dt="2019-05-13T09:57:08.116" v="10908" actId="478"/>
          <ac:spMkLst>
            <pc:docMk/>
            <pc:sldMk cId="3521198533" sldId="417"/>
            <ac:spMk id="6" creationId="{C7808F54-A6F2-4731-AA86-32BF03227137}"/>
          </ac:spMkLst>
        </pc:spChg>
        <pc:spChg chg="add ord">
          <ac:chgData name="Santiago Cano Muniz" userId="77278d51-8899-4792-a37d-34c094257561" providerId="ADAL" clId="{BFD55F35-1574-40C0-B0FD-88DD6DC2107E}" dt="2019-05-13T09:57:12.727" v="10909" actId="167"/>
          <ac:spMkLst>
            <pc:docMk/>
            <pc:sldMk cId="3521198533" sldId="417"/>
            <ac:spMk id="7" creationId="{C7EFDAD5-9E75-4693-8757-8DF122830CBA}"/>
          </ac:spMkLst>
        </pc:spChg>
        <pc:spChg chg="add mod">
          <ac:chgData name="Santiago Cano Muniz" userId="77278d51-8899-4792-a37d-34c094257561" providerId="ADAL" clId="{BFD55F35-1574-40C0-B0FD-88DD6DC2107E}" dt="2019-06-15T22:17:18.908" v="15163" actId="1035"/>
          <ac:spMkLst>
            <pc:docMk/>
            <pc:sldMk cId="3521198533" sldId="417"/>
            <ac:spMk id="8" creationId="{011CF226-ADC4-4B55-8C2A-8660EB8D2911}"/>
          </ac:spMkLst>
        </pc:spChg>
        <pc:spChg chg="add mod">
          <ac:chgData name="Santiago Cano Muniz" userId="77278d51-8899-4792-a37d-34c094257561" providerId="ADAL" clId="{BFD55F35-1574-40C0-B0FD-88DD6DC2107E}" dt="2019-06-15T22:17:18.908" v="15163" actId="1035"/>
          <ac:spMkLst>
            <pc:docMk/>
            <pc:sldMk cId="3521198533" sldId="417"/>
            <ac:spMk id="9" creationId="{BB40DC9F-C4D0-4F9C-83A4-57C0CF715558}"/>
          </ac:spMkLst>
        </pc:spChg>
        <pc:spChg chg="del mod">
          <ac:chgData name="Santiago Cano Muniz" userId="77278d51-8899-4792-a37d-34c094257561" providerId="ADAL" clId="{BFD55F35-1574-40C0-B0FD-88DD6DC2107E}" dt="2019-06-15T22:17:10.186" v="15113" actId="478"/>
          <ac:spMkLst>
            <pc:docMk/>
            <pc:sldMk cId="3521198533" sldId="417"/>
            <ac:spMk id="13" creationId="{00000000-0000-0000-0000-000000000000}"/>
          </ac:spMkLst>
        </pc:spChg>
        <pc:spChg chg="del mod">
          <ac:chgData name="Santiago Cano Muniz" userId="77278d51-8899-4792-a37d-34c094257561" providerId="ADAL" clId="{BFD55F35-1574-40C0-B0FD-88DD6DC2107E}" dt="2019-06-15T22:17:10.186" v="15113" actId="478"/>
          <ac:spMkLst>
            <pc:docMk/>
            <pc:sldMk cId="3521198533" sldId="417"/>
            <ac:spMk id="14" creationId="{00000000-0000-0000-0000-000000000000}"/>
          </ac:spMkLst>
        </pc:spChg>
      </pc:sldChg>
      <pc:sldChg chg="addSp delSp modSp add addAnim delAnim">
        <pc:chgData name="Santiago Cano Muniz" userId="77278d51-8899-4792-a37d-34c094257561" providerId="ADAL" clId="{BFD55F35-1574-40C0-B0FD-88DD6DC2107E}" dt="2019-06-17T16:39:03.253" v="15405" actId="20577"/>
        <pc:sldMkLst>
          <pc:docMk/>
          <pc:sldMk cId="2310409671" sldId="418"/>
        </pc:sldMkLst>
        <pc:spChg chg="add del">
          <ac:chgData name="Santiago Cano Muniz" userId="77278d51-8899-4792-a37d-34c094257561" providerId="ADAL" clId="{BFD55F35-1574-40C0-B0FD-88DD6DC2107E}" dt="2019-06-15T22:17:30.990" v="15166" actId="478"/>
          <ac:spMkLst>
            <pc:docMk/>
            <pc:sldMk cId="2310409671" sldId="418"/>
            <ac:spMk id="2" creationId="{00000000-0000-0000-0000-000000000000}"/>
          </ac:spMkLst>
        </pc:spChg>
        <pc:spChg chg="add del mod">
          <ac:chgData name="Santiago Cano Muniz" userId="77278d51-8899-4792-a37d-34c094257561" providerId="ADAL" clId="{BFD55F35-1574-40C0-B0FD-88DD6DC2107E}" dt="2019-06-15T22:17:35.155" v="15167" actId="478"/>
          <ac:spMkLst>
            <pc:docMk/>
            <pc:sldMk cId="2310409671" sldId="418"/>
            <ac:spMk id="4" creationId="{59172CE5-7DCC-4DFF-91A4-387EBDA4831E}"/>
          </ac:spMkLst>
        </pc:spChg>
        <pc:spChg chg="add mod">
          <ac:chgData name="Santiago Cano Muniz" userId="77278d51-8899-4792-a37d-34c094257561" providerId="ADAL" clId="{BFD55F35-1574-40C0-B0FD-88DD6DC2107E}" dt="2019-06-17T16:39:03.253" v="15405" actId="20577"/>
          <ac:spMkLst>
            <pc:docMk/>
            <pc:sldMk cId="2310409671" sldId="418"/>
            <ac:spMk id="6" creationId="{B49A589E-2584-4B5E-AB84-C574A917E904}"/>
          </ac:spMkLst>
        </pc:spChg>
        <pc:spChg chg="del">
          <ac:chgData name="Santiago Cano Muniz" userId="77278d51-8899-4792-a37d-34c094257561" providerId="ADAL" clId="{BFD55F35-1574-40C0-B0FD-88DD6DC2107E}" dt="2019-05-13T09:59:18.732" v="10914" actId="478"/>
          <ac:spMkLst>
            <pc:docMk/>
            <pc:sldMk cId="2310409671" sldId="418"/>
            <ac:spMk id="7" creationId="{C7EFDAD5-9E75-4693-8757-8DF122830CBA}"/>
          </ac:spMkLst>
        </pc:spChg>
        <pc:spChg chg="add mod">
          <ac:chgData name="Santiago Cano Muniz" userId="77278d51-8899-4792-a37d-34c094257561" providerId="ADAL" clId="{BFD55F35-1574-40C0-B0FD-88DD6DC2107E}" dt="2019-06-15T22:17:40.292" v="15219" actId="1036"/>
          <ac:spMkLst>
            <pc:docMk/>
            <pc:sldMk cId="2310409671" sldId="418"/>
            <ac:spMk id="8" creationId="{6F16AFF0-49B4-446B-AD37-1932A6DA484B}"/>
          </ac:spMkLst>
        </pc:spChg>
        <pc:spChg chg="add mod">
          <ac:chgData name="Santiago Cano Muniz" userId="77278d51-8899-4792-a37d-34c094257561" providerId="ADAL" clId="{BFD55F35-1574-40C0-B0FD-88DD6DC2107E}" dt="2019-06-15T22:17:40.292" v="15219" actId="1036"/>
          <ac:spMkLst>
            <pc:docMk/>
            <pc:sldMk cId="2310409671" sldId="418"/>
            <ac:spMk id="9" creationId="{4E2DF935-D099-44D7-869F-255EDDBC4879}"/>
          </ac:spMkLst>
        </pc:spChg>
        <pc:spChg chg="del">
          <ac:chgData name="Santiago Cano Muniz" userId="77278d51-8899-4792-a37d-34c094257561" providerId="ADAL" clId="{BFD55F35-1574-40C0-B0FD-88DD6DC2107E}" dt="2019-06-15T22:17:28.277" v="15164" actId="478"/>
          <ac:spMkLst>
            <pc:docMk/>
            <pc:sldMk cId="2310409671" sldId="418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6-15T22:17:28.277" v="15164" actId="478"/>
          <ac:spMkLst>
            <pc:docMk/>
            <pc:sldMk cId="2310409671" sldId="418"/>
            <ac:spMk id="14" creationId="{00000000-0000-0000-0000-000000000000}"/>
          </ac:spMkLst>
        </pc:spChg>
      </pc:sldChg>
      <pc:sldChg chg="addSp delSp modSp delAnim">
        <pc:chgData name="Santiago Cano Muniz" userId="77278d51-8899-4792-a37d-34c094257561" providerId="ADAL" clId="{BFD55F35-1574-40C0-B0FD-88DD6DC2107E}" dt="2019-06-17T16:41:18.866" v="15455" actId="1036"/>
        <pc:sldMkLst>
          <pc:docMk/>
          <pc:sldMk cId="3930209658" sldId="419"/>
        </pc:sldMkLst>
        <pc:spChg chg="add del mod">
          <ac:chgData name="Santiago Cano Muniz" userId="77278d51-8899-4792-a37d-34c094257561" providerId="ADAL" clId="{BFD55F35-1574-40C0-B0FD-88DD6DC2107E}" dt="2019-06-15T22:18:06.236" v="15221" actId="478"/>
          <ac:spMkLst>
            <pc:docMk/>
            <pc:sldMk cId="3930209658" sldId="419"/>
            <ac:spMk id="4" creationId="{E41925E1-081B-4F6D-B708-364C05BF2C19}"/>
          </ac:spMkLst>
        </pc:spChg>
        <pc:spChg chg="mod">
          <ac:chgData name="Santiago Cano Muniz" userId="77278d51-8899-4792-a37d-34c094257561" providerId="ADAL" clId="{BFD55F35-1574-40C0-B0FD-88DD6DC2107E}" dt="2019-06-17T16:41:18.866" v="15455" actId="1036"/>
          <ac:spMkLst>
            <pc:docMk/>
            <pc:sldMk cId="3930209658" sldId="419"/>
            <ac:spMk id="6" creationId="{B49A589E-2584-4B5E-AB84-C574A917E904}"/>
          </ac:spMkLst>
        </pc:spChg>
        <pc:spChg chg="add mod">
          <ac:chgData name="Santiago Cano Muniz" userId="77278d51-8899-4792-a37d-34c094257561" providerId="ADAL" clId="{BFD55F35-1574-40C0-B0FD-88DD6DC2107E}" dt="2019-06-17T16:41:18.866" v="15455" actId="1036"/>
          <ac:spMkLst>
            <pc:docMk/>
            <pc:sldMk cId="3930209658" sldId="419"/>
            <ac:spMk id="8" creationId="{84E0E032-86A1-457E-B2F4-DE9A73989BF3}"/>
          </ac:spMkLst>
        </pc:spChg>
        <pc:spChg chg="add mod">
          <ac:chgData name="Santiago Cano Muniz" userId="77278d51-8899-4792-a37d-34c094257561" providerId="ADAL" clId="{BFD55F35-1574-40C0-B0FD-88DD6DC2107E}" dt="2019-06-17T16:41:18.866" v="15455" actId="1036"/>
          <ac:spMkLst>
            <pc:docMk/>
            <pc:sldMk cId="3930209658" sldId="419"/>
            <ac:spMk id="9" creationId="{61EE32DF-FE2A-4E08-9887-04211ECF901D}"/>
          </ac:spMkLst>
        </pc:spChg>
        <pc:spChg chg="del">
          <ac:chgData name="Santiago Cano Muniz" userId="77278d51-8899-4792-a37d-34c094257561" providerId="ADAL" clId="{BFD55F35-1574-40C0-B0FD-88DD6DC2107E}" dt="2019-06-15T22:18:01.472" v="15220" actId="478"/>
          <ac:spMkLst>
            <pc:docMk/>
            <pc:sldMk cId="3930209658" sldId="419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6-15T22:18:01.472" v="15220" actId="478"/>
          <ac:spMkLst>
            <pc:docMk/>
            <pc:sldMk cId="3930209658" sldId="419"/>
            <ac:spMk id="14" creationId="{00000000-0000-0000-0000-000000000000}"/>
          </ac:spMkLst>
        </pc:spChg>
      </pc:sldChg>
      <pc:sldChg chg="addSp delSp modSp add ord modAnim">
        <pc:chgData name="Santiago Cano Muniz" userId="77278d51-8899-4792-a37d-34c094257561" providerId="ADAL" clId="{BFD55F35-1574-40C0-B0FD-88DD6DC2107E}" dt="2019-06-15T13:12:58.963" v="14325" actId="790"/>
        <pc:sldMkLst>
          <pc:docMk/>
          <pc:sldMk cId="868623582" sldId="420"/>
        </pc:sldMkLst>
        <pc:spChg chg="mod ord">
          <ac:chgData name="Santiago Cano Muniz" userId="77278d51-8899-4792-a37d-34c094257561" providerId="ADAL" clId="{BFD55F35-1574-40C0-B0FD-88DD6DC2107E}" dt="2019-06-15T12:08:48.249" v="12594" actId="20577"/>
          <ac:spMkLst>
            <pc:docMk/>
            <pc:sldMk cId="868623582" sldId="420"/>
            <ac:spMk id="2" creationId="{F433706C-319F-4304-ADF1-C950995BD0E0}"/>
          </ac:spMkLst>
        </pc:spChg>
        <pc:spChg chg="del">
          <ac:chgData name="Santiago Cano Muniz" userId="77278d51-8899-4792-a37d-34c094257561" providerId="ADAL" clId="{BFD55F35-1574-40C0-B0FD-88DD6DC2107E}" dt="2019-06-15T11:57:09.747" v="12329" actId="478"/>
          <ac:spMkLst>
            <pc:docMk/>
            <pc:sldMk cId="868623582" sldId="420"/>
            <ac:spMk id="8" creationId="{BB66CEFD-1564-447A-9D36-EB6717A08694}"/>
          </ac:spMkLst>
        </pc:spChg>
        <pc:spChg chg="mod">
          <ac:chgData name="Santiago Cano Muniz" userId="77278d51-8899-4792-a37d-34c094257561" providerId="ADAL" clId="{BFD55F35-1574-40C0-B0FD-88DD6DC2107E}" dt="2019-06-15T12:01:11.339" v="12379" actId="1076"/>
          <ac:spMkLst>
            <pc:docMk/>
            <pc:sldMk cId="868623582" sldId="420"/>
            <ac:spMk id="9" creationId="{DC0C76C7-E9E9-40B9-8C62-C5AF5FDD62B3}"/>
          </ac:spMkLst>
        </pc:spChg>
        <pc:spChg chg="add del mod">
          <ac:chgData name="Santiago Cano Muniz" userId="77278d51-8899-4792-a37d-34c094257561" providerId="ADAL" clId="{BFD55F35-1574-40C0-B0FD-88DD6DC2107E}" dt="2019-06-15T12:00:31.166" v="12373" actId="478"/>
          <ac:spMkLst>
            <pc:docMk/>
            <pc:sldMk cId="868623582" sldId="420"/>
            <ac:spMk id="11" creationId="{4989351F-0DF0-4518-8583-8B7BB55FEC33}"/>
          </ac:spMkLst>
        </pc:spChg>
        <pc:spChg chg="mod">
          <ac:chgData name="Santiago Cano Muniz" userId="77278d51-8899-4792-a37d-34c094257561" providerId="ADAL" clId="{BFD55F35-1574-40C0-B0FD-88DD6DC2107E}" dt="2019-06-15T13:12:58.963" v="14325" actId="790"/>
          <ac:spMkLst>
            <pc:docMk/>
            <pc:sldMk cId="868623582" sldId="420"/>
            <ac:spMk id="13" creationId="{00000000-0000-0000-0000-000000000000}"/>
          </ac:spMkLst>
        </pc:spChg>
        <pc:spChg chg="add del mod">
          <ac:chgData name="Santiago Cano Muniz" userId="77278d51-8899-4792-a37d-34c094257561" providerId="ADAL" clId="{BFD55F35-1574-40C0-B0FD-88DD6DC2107E}" dt="2019-06-15T12:01:37.215" v="12396" actId="478"/>
          <ac:spMkLst>
            <pc:docMk/>
            <pc:sldMk cId="868623582" sldId="420"/>
            <ac:spMk id="16" creationId="{24752B26-EA60-4CAC-9895-7766B7F5B7B7}"/>
          </ac:spMkLst>
        </pc:spChg>
        <pc:spChg chg="add mod">
          <ac:chgData name="Santiago Cano Muniz" userId="77278d51-8899-4792-a37d-34c094257561" providerId="ADAL" clId="{BFD55F35-1574-40C0-B0FD-88DD6DC2107E}" dt="2019-06-15T12:01:41.338" v="12397" actId="1076"/>
          <ac:spMkLst>
            <pc:docMk/>
            <pc:sldMk cId="868623582" sldId="420"/>
            <ac:spMk id="18" creationId="{1A491692-CAA2-408C-90A0-2A114628F7DE}"/>
          </ac:spMkLst>
        </pc:spChg>
        <pc:spChg chg="add mod">
          <ac:chgData name="Santiago Cano Muniz" userId="77278d51-8899-4792-a37d-34c094257561" providerId="ADAL" clId="{BFD55F35-1574-40C0-B0FD-88DD6DC2107E}" dt="2019-06-15T12:06:56.503" v="12578" actId="164"/>
          <ac:spMkLst>
            <pc:docMk/>
            <pc:sldMk cId="868623582" sldId="420"/>
            <ac:spMk id="36" creationId="{8596535E-13D4-4B47-A44C-063D31AF7629}"/>
          </ac:spMkLst>
        </pc:spChg>
        <pc:spChg chg="add mod">
          <ac:chgData name="Santiago Cano Muniz" userId="77278d51-8899-4792-a37d-34c094257561" providerId="ADAL" clId="{BFD55F35-1574-40C0-B0FD-88DD6DC2107E}" dt="2019-06-15T12:06:48.337" v="12575" actId="164"/>
          <ac:spMkLst>
            <pc:docMk/>
            <pc:sldMk cId="868623582" sldId="420"/>
            <ac:spMk id="37" creationId="{A6A1328C-E105-4C67-9FF0-D473F59352CB}"/>
          </ac:spMkLst>
        </pc:spChg>
        <pc:spChg chg="add mod">
          <ac:chgData name="Santiago Cano Muniz" userId="77278d51-8899-4792-a37d-34c094257561" providerId="ADAL" clId="{BFD55F35-1574-40C0-B0FD-88DD6DC2107E}" dt="2019-06-15T12:06:51.354" v="12576" actId="164"/>
          <ac:spMkLst>
            <pc:docMk/>
            <pc:sldMk cId="868623582" sldId="420"/>
            <ac:spMk id="38" creationId="{40555B1E-705D-4313-A251-3047ABFC700C}"/>
          </ac:spMkLst>
        </pc:spChg>
        <pc:spChg chg="add mod">
          <ac:chgData name="Santiago Cano Muniz" userId="77278d51-8899-4792-a37d-34c094257561" providerId="ADAL" clId="{BFD55F35-1574-40C0-B0FD-88DD6DC2107E}" dt="2019-06-15T12:06:53.649" v="12577" actId="164"/>
          <ac:spMkLst>
            <pc:docMk/>
            <pc:sldMk cId="868623582" sldId="420"/>
            <ac:spMk id="39" creationId="{917FA6D7-389A-49FA-9B8C-CCFADF975DF1}"/>
          </ac:spMkLst>
        </pc:spChg>
        <pc:grpChg chg="add mod">
          <ac:chgData name="Santiago Cano Muniz" userId="77278d51-8899-4792-a37d-34c094257561" providerId="ADAL" clId="{BFD55F35-1574-40C0-B0FD-88DD6DC2107E}" dt="2019-06-15T12:06:48.337" v="12575" actId="164"/>
          <ac:grpSpMkLst>
            <pc:docMk/>
            <pc:sldMk cId="868623582" sldId="420"/>
            <ac:grpSpMk id="40" creationId="{C0B05F21-3195-45FC-BF83-98D7E11CDDC6}"/>
          </ac:grpSpMkLst>
        </pc:grpChg>
        <pc:grpChg chg="add mod">
          <ac:chgData name="Santiago Cano Muniz" userId="77278d51-8899-4792-a37d-34c094257561" providerId="ADAL" clId="{BFD55F35-1574-40C0-B0FD-88DD6DC2107E}" dt="2019-06-15T12:06:51.354" v="12576" actId="164"/>
          <ac:grpSpMkLst>
            <pc:docMk/>
            <pc:sldMk cId="868623582" sldId="420"/>
            <ac:grpSpMk id="41" creationId="{377BBC4B-DA5A-49C8-B4BA-A2F1FC031333}"/>
          </ac:grpSpMkLst>
        </pc:grpChg>
        <pc:grpChg chg="add mod">
          <ac:chgData name="Santiago Cano Muniz" userId="77278d51-8899-4792-a37d-34c094257561" providerId="ADAL" clId="{BFD55F35-1574-40C0-B0FD-88DD6DC2107E}" dt="2019-06-15T12:06:53.649" v="12577" actId="164"/>
          <ac:grpSpMkLst>
            <pc:docMk/>
            <pc:sldMk cId="868623582" sldId="420"/>
            <ac:grpSpMk id="42" creationId="{D30FC45C-2040-4BA1-A2ED-1A9EFBC6187F}"/>
          </ac:grpSpMkLst>
        </pc:grpChg>
        <pc:grpChg chg="add mod">
          <ac:chgData name="Santiago Cano Muniz" userId="77278d51-8899-4792-a37d-34c094257561" providerId="ADAL" clId="{BFD55F35-1574-40C0-B0FD-88DD6DC2107E}" dt="2019-06-15T12:06:56.503" v="12578" actId="164"/>
          <ac:grpSpMkLst>
            <pc:docMk/>
            <pc:sldMk cId="868623582" sldId="420"/>
            <ac:grpSpMk id="43" creationId="{D19EEE0E-1EC2-4828-924E-0574BEE1390E}"/>
          </ac:grpSpMkLst>
        </pc:grpChg>
        <pc:cxnChg chg="add del mod">
          <ac:chgData name="Santiago Cano Muniz" userId="77278d51-8899-4792-a37d-34c094257561" providerId="ADAL" clId="{BFD55F35-1574-40C0-B0FD-88DD6DC2107E}" dt="2019-06-15T12:00:31.166" v="12373" actId="478"/>
          <ac:cxnSpMkLst>
            <pc:docMk/>
            <pc:sldMk cId="868623582" sldId="420"/>
            <ac:cxnSpMk id="10" creationId="{59B5EC04-2B4F-429E-8ADC-8A032C1BC59A}"/>
          </ac:cxnSpMkLst>
        </pc:cxnChg>
        <pc:cxnChg chg="add mod">
          <ac:chgData name="Santiago Cano Muniz" userId="77278d51-8899-4792-a37d-34c094257561" providerId="ADAL" clId="{BFD55F35-1574-40C0-B0FD-88DD6DC2107E}" dt="2019-06-15T12:06:56.503" v="12578" actId="164"/>
          <ac:cxnSpMkLst>
            <pc:docMk/>
            <pc:sldMk cId="868623582" sldId="420"/>
            <ac:cxnSpMk id="19" creationId="{05CA4562-64B9-4080-B569-B6DC490E4F3D}"/>
          </ac:cxnSpMkLst>
        </pc:cxnChg>
        <pc:cxnChg chg="add del mod">
          <ac:chgData name="Santiago Cano Muniz" userId="77278d51-8899-4792-a37d-34c094257561" providerId="ADAL" clId="{BFD55F35-1574-40C0-B0FD-88DD6DC2107E}" dt="2019-06-15T12:02:40.906" v="12411" actId="478"/>
          <ac:cxnSpMkLst>
            <pc:docMk/>
            <pc:sldMk cId="868623582" sldId="420"/>
            <ac:cxnSpMk id="20" creationId="{ADCA652C-9618-4EB0-9C4C-5A6CC010B283}"/>
          </ac:cxnSpMkLst>
        </pc:cxnChg>
        <pc:cxnChg chg="add del mod">
          <ac:chgData name="Santiago Cano Muniz" userId="77278d51-8899-4792-a37d-34c094257561" providerId="ADAL" clId="{BFD55F35-1574-40C0-B0FD-88DD6DC2107E}" dt="2019-06-15T12:03:17.365" v="12416" actId="478"/>
          <ac:cxnSpMkLst>
            <pc:docMk/>
            <pc:sldMk cId="868623582" sldId="420"/>
            <ac:cxnSpMk id="21" creationId="{34BFC720-C159-47D3-AFF8-3B2783D5A00D}"/>
          </ac:cxnSpMkLst>
        </pc:cxnChg>
        <pc:cxnChg chg="add mod">
          <ac:chgData name="Santiago Cano Muniz" userId="77278d51-8899-4792-a37d-34c094257561" providerId="ADAL" clId="{BFD55F35-1574-40C0-B0FD-88DD6DC2107E}" dt="2019-06-15T12:06:48.337" v="12575" actId="164"/>
          <ac:cxnSpMkLst>
            <pc:docMk/>
            <pc:sldMk cId="868623582" sldId="420"/>
            <ac:cxnSpMk id="31" creationId="{6F6CDEAC-5BB9-4194-A924-CC495D6539AB}"/>
          </ac:cxnSpMkLst>
        </pc:cxnChg>
        <pc:cxnChg chg="add mod">
          <ac:chgData name="Santiago Cano Muniz" userId="77278d51-8899-4792-a37d-34c094257561" providerId="ADAL" clId="{BFD55F35-1574-40C0-B0FD-88DD6DC2107E}" dt="2019-06-15T12:06:51.354" v="12576" actId="164"/>
          <ac:cxnSpMkLst>
            <pc:docMk/>
            <pc:sldMk cId="868623582" sldId="420"/>
            <ac:cxnSpMk id="33" creationId="{327FEAA7-E02E-4C41-846C-AD3715F549D7}"/>
          </ac:cxnSpMkLst>
        </pc:cxnChg>
        <pc:cxnChg chg="add mod">
          <ac:chgData name="Santiago Cano Muniz" userId="77278d51-8899-4792-a37d-34c094257561" providerId="ADAL" clId="{BFD55F35-1574-40C0-B0FD-88DD6DC2107E}" dt="2019-06-15T12:06:53.649" v="12577" actId="164"/>
          <ac:cxnSpMkLst>
            <pc:docMk/>
            <pc:sldMk cId="868623582" sldId="420"/>
            <ac:cxnSpMk id="35" creationId="{97FF814F-5BD0-49C9-8D79-6FB21526C57E}"/>
          </ac:cxnSpMkLst>
        </pc:cxnChg>
      </pc:sldChg>
      <pc:sldChg chg="delSp modSp add delAnim modAnim">
        <pc:chgData name="Santiago Cano Muniz" userId="77278d51-8899-4792-a37d-34c094257561" providerId="ADAL" clId="{BFD55F35-1574-40C0-B0FD-88DD6DC2107E}" dt="2019-06-15T12:58:16.804" v="14098" actId="478"/>
        <pc:sldMkLst>
          <pc:docMk/>
          <pc:sldMk cId="1746095919" sldId="421"/>
        </pc:sldMkLst>
        <pc:spChg chg="del">
          <ac:chgData name="Santiago Cano Muniz" userId="77278d51-8899-4792-a37d-34c094257561" providerId="ADAL" clId="{BFD55F35-1574-40C0-B0FD-88DD6DC2107E}" dt="2019-06-15T12:58:16.804" v="14098" actId="478"/>
          <ac:spMkLst>
            <pc:docMk/>
            <pc:sldMk cId="1746095919" sldId="421"/>
            <ac:spMk id="7" creationId="{7D934BD3-B7FF-40D2-ABFE-AA043DE47516}"/>
          </ac:spMkLst>
        </pc:spChg>
        <pc:spChg chg="mod">
          <ac:chgData name="Santiago Cano Muniz" userId="77278d51-8899-4792-a37d-34c094257561" providerId="ADAL" clId="{BFD55F35-1574-40C0-B0FD-88DD6DC2107E}" dt="2019-06-15T12:58:14.324" v="14097" actId="1036"/>
          <ac:spMkLst>
            <pc:docMk/>
            <pc:sldMk cId="1746095919" sldId="421"/>
            <ac:spMk id="11" creationId="{5D68BB94-1A56-4D04-8FF9-1341DF5089BB}"/>
          </ac:spMkLst>
        </pc:spChg>
        <pc:spChg chg="mod">
          <ac:chgData name="Santiago Cano Muniz" userId="77278d51-8899-4792-a37d-34c094257561" providerId="ADAL" clId="{BFD55F35-1574-40C0-B0FD-88DD6DC2107E}" dt="2019-06-15T12:58:14.324" v="14097" actId="1036"/>
          <ac:spMkLst>
            <pc:docMk/>
            <pc:sldMk cId="1746095919" sldId="421"/>
            <ac:spMk id="19" creationId="{E372F7CA-9ED4-4294-ABB9-9A4398D6298A}"/>
          </ac:spMkLst>
        </pc:spChg>
      </pc:sldChg>
      <pc:sldChg chg="addSp delSp modSp add">
        <pc:chgData name="Santiago Cano Muniz" userId="77278d51-8899-4792-a37d-34c094257561" providerId="ADAL" clId="{BFD55F35-1574-40C0-B0FD-88DD6DC2107E}" dt="2019-06-15T13:18:59.829" v="14354" actId="1036"/>
        <pc:sldMkLst>
          <pc:docMk/>
          <pc:sldMk cId="4184857176" sldId="422"/>
        </pc:sldMkLst>
        <pc:spChg chg="add mod">
          <ac:chgData name="Santiago Cano Muniz" userId="77278d51-8899-4792-a37d-34c094257561" providerId="ADAL" clId="{BFD55F35-1574-40C0-B0FD-88DD6DC2107E}" dt="2019-06-15T13:18:59.829" v="14354" actId="1036"/>
          <ac:spMkLst>
            <pc:docMk/>
            <pc:sldMk cId="4184857176" sldId="422"/>
            <ac:spMk id="7" creationId="{6478CAF7-69C8-4E21-97DC-AA1C7D4E5B84}"/>
          </ac:spMkLst>
        </pc:spChg>
        <pc:spChg chg="del">
          <ac:chgData name="Santiago Cano Muniz" userId="77278d51-8899-4792-a37d-34c094257561" providerId="ADAL" clId="{BFD55F35-1574-40C0-B0FD-88DD6DC2107E}" dt="2019-06-15T13:18:52.914" v="14341" actId="478"/>
          <ac:spMkLst>
            <pc:docMk/>
            <pc:sldMk cId="4184857176" sldId="422"/>
            <ac:spMk id="8" creationId="{7664517C-9684-452E-B6B9-6016A6E5B8AB}"/>
          </ac:spMkLst>
        </pc:spChg>
        <pc:spChg chg="del">
          <ac:chgData name="Santiago Cano Muniz" userId="77278d51-8899-4792-a37d-34c094257561" providerId="ADAL" clId="{BFD55F35-1574-40C0-B0FD-88DD6DC2107E}" dt="2019-06-15T13:18:43.942" v="14339" actId="478"/>
          <ac:spMkLst>
            <pc:docMk/>
            <pc:sldMk cId="4184857176" sldId="422"/>
            <ac:spMk id="11" creationId="{5D68BB94-1A56-4D04-8FF9-1341DF5089BB}"/>
          </ac:spMkLst>
        </pc:spChg>
      </pc:sldChg>
      <pc:sldChg chg="addSp delSp modSp add">
        <pc:chgData name="Santiago Cano Muniz" userId="77278d51-8899-4792-a37d-34c094257561" providerId="ADAL" clId="{BFD55F35-1574-40C0-B0FD-88DD6DC2107E}" dt="2019-06-15T13:37:03.870" v="14924" actId="20577"/>
        <pc:sldMkLst>
          <pc:docMk/>
          <pc:sldMk cId="4004785114" sldId="423"/>
        </pc:sldMkLst>
        <pc:spChg chg="add del">
          <ac:chgData name="Santiago Cano Muniz" userId="77278d51-8899-4792-a37d-34c094257561" providerId="ADAL" clId="{BFD55F35-1574-40C0-B0FD-88DD6DC2107E}" dt="2019-06-15T13:32:10.818" v="14718"/>
          <ac:spMkLst>
            <pc:docMk/>
            <pc:sldMk cId="4004785114" sldId="423"/>
            <ac:spMk id="2" creationId="{797E7A3C-3DAC-4CFE-942D-A6008E04DF53}"/>
          </ac:spMkLst>
        </pc:spChg>
        <pc:spChg chg="mod">
          <ac:chgData name="Santiago Cano Muniz" userId="77278d51-8899-4792-a37d-34c094257561" providerId="ADAL" clId="{BFD55F35-1574-40C0-B0FD-88DD6DC2107E}" dt="2019-06-15T13:37:03.870" v="14924" actId="20577"/>
          <ac:spMkLst>
            <pc:docMk/>
            <pc:sldMk cId="4004785114" sldId="423"/>
            <ac:spMk id="19" creationId="{B4991D9A-702F-4053-8722-E2D84E6B6C55}"/>
          </ac:spMkLst>
        </pc:spChg>
      </pc:sldChg>
      <pc:sldChg chg="addSp delSp modSp add del ord">
        <pc:chgData name="Santiago Cano Muniz" userId="77278d51-8899-4792-a37d-34c094257561" providerId="ADAL" clId="{BFD55F35-1574-40C0-B0FD-88DD6DC2107E}" dt="2019-06-15T13:56:21.491" v="15107" actId="20577"/>
        <pc:sldMkLst>
          <pc:docMk/>
          <pc:sldMk cId="1256240716" sldId="424"/>
        </pc:sldMkLst>
        <pc:spChg chg="mod">
          <ac:chgData name="Santiago Cano Muniz" userId="77278d51-8899-4792-a37d-34c094257561" providerId="ADAL" clId="{BFD55F35-1574-40C0-B0FD-88DD6DC2107E}" dt="2019-06-15T13:56:21.491" v="15107" actId="20577"/>
          <ac:spMkLst>
            <pc:docMk/>
            <pc:sldMk cId="1256240716" sldId="424"/>
            <ac:spMk id="7" creationId="{FCBFD4C9-19FC-4BDA-B8D5-B246CB08AF8C}"/>
          </ac:spMkLst>
        </pc:spChg>
        <pc:spChg chg="mod">
          <ac:chgData name="Santiago Cano Muniz" userId="77278d51-8899-4792-a37d-34c094257561" providerId="ADAL" clId="{BFD55F35-1574-40C0-B0FD-88DD6DC2107E}" dt="2019-06-15T13:42:38.703" v="15008" actId="20577"/>
          <ac:spMkLst>
            <pc:docMk/>
            <pc:sldMk cId="1256240716" sldId="424"/>
            <ac:spMk id="13" creationId="{00000000-0000-0000-0000-000000000000}"/>
          </ac:spMkLst>
        </pc:spChg>
        <pc:picChg chg="add del mod">
          <ac:chgData name="Santiago Cano Muniz" userId="77278d51-8899-4792-a37d-34c094257561" providerId="ADAL" clId="{BFD55F35-1574-40C0-B0FD-88DD6DC2107E}" dt="2019-06-15T13:52:43.188" v="15041" actId="478"/>
          <ac:picMkLst>
            <pc:docMk/>
            <pc:sldMk cId="1256240716" sldId="424"/>
            <ac:picMk id="2" creationId="{F02B231C-01B6-40DA-939F-C14DF43B7E96}"/>
          </ac:picMkLst>
        </pc:picChg>
      </pc:sldChg>
      <pc:sldChg chg="addSp delSp modSp add ord delAnim modAnim">
        <pc:chgData name="Santiago Cano Muniz" userId="77278d51-8899-4792-a37d-34c094257561" providerId="ADAL" clId="{BFD55F35-1574-40C0-B0FD-88DD6DC2107E}" dt="2019-06-17T16:42:24.603" v="15532" actId="20577"/>
        <pc:sldMkLst>
          <pc:docMk/>
          <pc:sldMk cId="3268693724" sldId="425"/>
        </pc:sldMkLst>
        <pc:spChg chg="mod">
          <ac:chgData name="Santiago Cano Muniz" userId="77278d51-8899-4792-a37d-34c094257561" providerId="ADAL" clId="{BFD55F35-1574-40C0-B0FD-88DD6DC2107E}" dt="2019-06-17T16:42:24.603" v="15532" actId="20577"/>
          <ac:spMkLst>
            <pc:docMk/>
            <pc:sldMk cId="3268693724" sldId="425"/>
            <ac:spMk id="13" creationId="{00000000-0000-0000-0000-000000000000}"/>
          </ac:spMkLst>
        </pc:spChg>
        <pc:spChg chg="mod">
          <ac:chgData name="Santiago Cano Muniz" userId="77278d51-8899-4792-a37d-34c094257561" providerId="ADAL" clId="{BFD55F35-1574-40C0-B0FD-88DD6DC2107E}" dt="2019-06-17T16:42:12.010" v="15492" actId="20577"/>
          <ac:spMkLst>
            <pc:docMk/>
            <pc:sldMk cId="3268693724" sldId="425"/>
            <ac:spMk id="14" creationId="{00000000-0000-0000-0000-000000000000}"/>
          </ac:spMkLst>
        </pc:spChg>
        <pc:graphicFrameChg chg="add mod modGraphic">
          <ac:chgData name="Santiago Cano Muniz" userId="77278d51-8899-4792-a37d-34c094257561" providerId="ADAL" clId="{BFD55F35-1574-40C0-B0FD-88DD6DC2107E}" dt="2019-06-17T16:11:58.273" v="15300" actId="1076"/>
          <ac:graphicFrameMkLst>
            <pc:docMk/>
            <pc:sldMk cId="3268693724" sldId="425"/>
            <ac:graphicFrameMk id="2" creationId="{A6869012-D80A-41C9-82A1-560DF798130A}"/>
          </ac:graphicFrameMkLst>
        </pc:graphicFrameChg>
        <pc:picChg chg="add del mod">
          <ac:chgData name="Santiago Cano Muniz" userId="77278d51-8899-4792-a37d-34c094257561" providerId="ADAL" clId="{BFD55F35-1574-40C0-B0FD-88DD6DC2107E}" dt="2019-06-17T16:17:33.489" v="15307" actId="478"/>
          <ac:picMkLst>
            <pc:docMk/>
            <pc:sldMk cId="3268693724" sldId="425"/>
            <ac:picMk id="3" creationId="{01B054A6-D27D-4A86-9D77-A663C9E4D68F}"/>
          </ac:picMkLst>
        </pc:picChg>
        <pc:picChg chg="add del mod">
          <ac:chgData name="Santiago Cano Muniz" userId="77278d51-8899-4792-a37d-34c094257561" providerId="ADAL" clId="{BFD55F35-1574-40C0-B0FD-88DD6DC2107E}" dt="2019-06-17T16:33:18.928" v="15336" actId="478"/>
          <ac:picMkLst>
            <pc:docMk/>
            <pc:sldMk cId="3268693724" sldId="425"/>
            <ac:picMk id="4" creationId="{4E168F5D-CB34-402C-B08C-EC69A77E7619}"/>
          </ac:picMkLst>
        </pc:picChg>
        <pc:picChg chg="add mod">
          <ac:chgData name="Santiago Cano Muniz" userId="77278d51-8899-4792-a37d-34c094257561" providerId="ADAL" clId="{BFD55F35-1574-40C0-B0FD-88DD6DC2107E}" dt="2019-06-17T16:34:02.482" v="15345" actId="1038"/>
          <ac:picMkLst>
            <pc:docMk/>
            <pc:sldMk cId="3268693724" sldId="425"/>
            <ac:picMk id="5" creationId="{54FDA3F7-263C-43DA-A580-BA3F27C22F0F}"/>
          </ac:picMkLst>
        </pc:picChg>
        <pc:picChg chg="add mod ord">
          <ac:chgData name="Santiago Cano Muniz" userId="77278d51-8899-4792-a37d-34c094257561" providerId="ADAL" clId="{BFD55F35-1574-40C0-B0FD-88DD6DC2107E}" dt="2019-06-17T16:33:43.059" v="15342" actId="167"/>
          <ac:picMkLst>
            <pc:docMk/>
            <pc:sldMk cId="3268693724" sldId="425"/>
            <ac:picMk id="6" creationId="{09C6FF52-43A0-40CA-94F9-E2822FE752F3}"/>
          </ac:picMkLst>
        </pc:picChg>
        <pc:picChg chg="del">
          <ac:chgData name="Santiago Cano Muniz" userId="77278d51-8899-4792-a37d-34c094257561" providerId="ADAL" clId="{BFD55F35-1574-40C0-B0FD-88DD6DC2107E}" dt="2019-06-17T16:09:50.416" v="15275" actId="478"/>
          <ac:picMkLst>
            <pc:docMk/>
            <pc:sldMk cId="3268693724" sldId="425"/>
            <ac:picMk id="9" creationId="{6DFBB2AE-5946-4D65-B10A-13802D049170}"/>
          </ac:picMkLst>
        </pc:picChg>
        <pc:picChg chg="add del">
          <ac:chgData name="Santiago Cano Muniz" userId="77278d51-8899-4792-a37d-34c094257561" providerId="ADAL" clId="{BFD55F35-1574-40C0-B0FD-88DD6DC2107E}" dt="2019-06-17T16:34:19.004" v="15347"/>
          <ac:picMkLst>
            <pc:docMk/>
            <pc:sldMk cId="3268693724" sldId="425"/>
            <ac:picMk id="15" creationId="{8B5DD67D-B675-4DAA-9379-143847713CD8}"/>
          </ac:picMkLst>
        </pc:picChg>
        <pc:picChg chg="del">
          <ac:chgData name="Santiago Cano Muniz" userId="77278d51-8899-4792-a37d-34c094257561" providerId="ADAL" clId="{BFD55F35-1574-40C0-B0FD-88DD6DC2107E}" dt="2019-06-17T16:12:02.121" v="15304" actId="478"/>
          <ac:picMkLst>
            <pc:docMk/>
            <pc:sldMk cId="3268693724" sldId="425"/>
            <ac:picMk id="26" creationId="{D391A4A1-4F54-4B36-B667-D894F0DB4AB0}"/>
          </ac:picMkLst>
        </pc:picChg>
        <pc:picChg chg="del">
          <ac:chgData name="Santiago Cano Muniz" userId="77278d51-8899-4792-a37d-34c094257561" providerId="ADAL" clId="{BFD55F35-1574-40C0-B0FD-88DD6DC2107E}" dt="2019-06-17T16:12:01.258" v="15303" actId="478"/>
          <ac:picMkLst>
            <pc:docMk/>
            <pc:sldMk cId="3268693724" sldId="425"/>
            <ac:picMk id="32" creationId="{92BC6C6F-E370-4036-81E2-F09C75F75982}"/>
          </ac:picMkLst>
        </pc:picChg>
        <pc:picChg chg="del">
          <ac:chgData name="Santiago Cano Muniz" userId="77278d51-8899-4792-a37d-34c094257561" providerId="ADAL" clId="{BFD55F35-1574-40C0-B0FD-88DD6DC2107E}" dt="2019-06-17T16:12:00.541" v="15302" actId="478"/>
          <ac:picMkLst>
            <pc:docMk/>
            <pc:sldMk cId="3268693724" sldId="425"/>
            <ac:picMk id="34" creationId="{A3FAFE6E-2960-4107-A6E9-7E21FBCB19E4}"/>
          </ac:picMkLst>
        </pc:picChg>
        <pc:picChg chg="del">
          <ac:chgData name="Santiago Cano Muniz" userId="77278d51-8899-4792-a37d-34c094257561" providerId="ADAL" clId="{BFD55F35-1574-40C0-B0FD-88DD6DC2107E}" dt="2019-06-17T16:11:59.377" v="15301" actId="478"/>
          <ac:picMkLst>
            <pc:docMk/>
            <pc:sldMk cId="3268693724" sldId="425"/>
            <ac:picMk id="36" creationId="{0CEDEB1D-1041-49C1-8FA7-0D7E0FD77290}"/>
          </ac:picMkLst>
        </pc:picChg>
      </pc:sldChg>
      <pc:sldChg chg="addSp delSp modSp add delAnim modAnim">
        <pc:chgData name="Santiago Cano Muniz" userId="77278d51-8899-4792-a37d-34c094257561" providerId="ADAL" clId="{BFD55F35-1574-40C0-B0FD-88DD6DC2107E}" dt="2019-06-17T16:42:31.541" v="15535"/>
        <pc:sldMkLst>
          <pc:docMk/>
          <pc:sldMk cId="3927367111" sldId="426"/>
        </pc:sldMkLst>
        <pc:spChg chg="add del mod">
          <ac:chgData name="Santiago Cano Muniz" userId="77278d51-8899-4792-a37d-34c094257561" providerId="ADAL" clId="{BFD55F35-1574-40C0-B0FD-88DD6DC2107E}" dt="2019-06-17T16:42:31.319" v="15534" actId="478"/>
          <ac:spMkLst>
            <pc:docMk/>
            <pc:sldMk cId="3927367111" sldId="426"/>
            <ac:spMk id="7" creationId="{E5649A32-8A57-46F7-9F5D-0925F03E8311}"/>
          </ac:spMkLst>
        </pc:spChg>
        <pc:spChg chg="del">
          <ac:chgData name="Santiago Cano Muniz" userId="77278d51-8899-4792-a37d-34c094257561" providerId="ADAL" clId="{BFD55F35-1574-40C0-B0FD-88DD6DC2107E}" dt="2019-06-17T16:42:29.350" v="15533" actId="478"/>
          <ac:spMkLst>
            <pc:docMk/>
            <pc:sldMk cId="3927367111" sldId="426"/>
            <ac:spMk id="13" creationId="{00000000-0000-0000-0000-000000000000}"/>
          </ac:spMkLst>
        </pc:spChg>
        <pc:spChg chg="del">
          <ac:chgData name="Santiago Cano Muniz" userId="77278d51-8899-4792-a37d-34c094257561" providerId="ADAL" clId="{BFD55F35-1574-40C0-B0FD-88DD6DC2107E}" dt="2019-06-17T16:42:29.350" v="15533" actId="478"/>
          <ac:spMkLst>
            <pc:docMk/>
            <pc:sldMk cId="3927367111" sldId="426"/>
            <ac:spMk id="14" creationId="{00000000-0000-0000-0000-000000000000}"/>
          </ac:spMkLst>
        </pc:spChg>
        <pc:spChg chg="add">
          <ac:chgData name="Santiago Cano Muniz" userId="77278d51-8899-4792-a37d-34c094257561" providerId="ADAL" clId="{BFD55F35-1574-40C0-B0FD-88DD6DC2107E}" dt="2019-06-17T16:42:31.541" v="15535"/>
          <ac:spMkLst>
            <pc:docMk/>
            <pc:sldMk cId="3927367111" sldId="426"/>
            <ac:spMk id="15" creationId="{882656CD-B4BC-457E-98D8-B8EE887139F9}"/>
          </ac:spMkLst>
        </pc:spChg>
        <pc:spChg chg="add">
          <ac:chgData name="Santiago Cano Muniz" userId="77278d51-8899-4792-a37d-34c094257561" providerId="ADAL" clId="{BFD55F35-1574-40C0-B0FD-88DD6DC2107E}" dt="2019-06-17T16:42:31.541" v="15535"/>
          <ac:spMkLst>
            <pc:docMk/>
            <pc:sldMk cId="3927367111" sldId="426"/>
            <ac:spMk id="17" creationId="{C041BA08-CA88-4E84-AAEA-3C118DAFB21E}"/>
          </ac:spMkLst>
        </pc:spChg>
        <pc:grpChg chg="add mod">
          <ac:chgData name="Santiago Cano Muniz" userId="77278d51-8899-4792-a37d-34c094257561" providerId="ADAL" clId="{BFD55F35-1574-40C0-B0FD-88DD6DC2107E}" dt="2019-06-17T16:35:37.688" v="15358" actId="14100"/>
          <ac:grpSpMkLst>
            <pc:docMk/>
            <pc:sldMk cId="3927367111" sldId="426"/>
            <ac:grpSpMk id="9" creationId="{90756E3E-85A7-4926-8D26-868166134F4E}"/>
          </ac:grpSpMkLst>
        </pc:grpChg>
        <pc:picChg chg="add mod">
          <ac:chgData name="Santiago Cano Muniz" userId="77278d51-8899-4792-a37d-34c094257561" providerId="ADAL" clId="{BFD55F35-1574-40C0-B0FD-88DD6DC2107E}" dt="2019-06-17T16:35:24.428" v="15355" actId="1076"/>
          <ac:picMkLst>
            <pc:docMk/>
            <pc:sldMk cId="3927367111" sldId="426"/>
            <ac:picMk id="3" creationId="{367EBF90-B761-4E2D-8697-ED7FF67A6DCD}"/>
          </ac:picMkLst>
        </pc:picChg>
        <pc:picChg chg="del">
          <ac:chgData name="Santiago Cano Muniz" userId="77278d51-8899-4792-a37d-34c094257561" providerId="ADAL" clId="{BFD55F35-1574-40C0-B0FD-88DD6DC2107E}" dt="2019-06-17T16:34:22.963" v="15349" actId="478"/>
          <ac:picMkLst>
            <pc:docMk/>
            <pc:sldMk cId="3927367111" sldId="426"/>
            <ac:picMk id="5" creationId="{54FDA3F7-263C-43DA-A580-BA3F27C22F0F}"/>
          </ac:picMkLst>
        </pc:picChg>
        <pc:picChg chg="del">
          <ac:chgData name="Santiago Cano Muniz" userId="77278d51-8899-4792-a37d-34c094257561" providerId="ADAL" clId="{BFD55F35-1574-40C0-B0FD-88DD6DC2107E}" dt="2019-06-17T16:34:23.833" v="15350" actId="478"/>
          <ac:picMkLst>
            <pc:docMk/>
            <pc:sldMk cId="3927367111" sldId="426"/>
            <ac:picMk id="6" creationId="{09C6FF52-43A0-40CA-94F9-E2822FE752F3}"/>
          </ac:picMkLst>
        </pc:picChg>
      </pc:sldChg>
      <pc:sldChg chg="addSp delSp modSp add delAnim modAnim">
        <pc:chgData name="Santiago Cano Muniz" userId="77278d51-8899-4792-a37d-34c094257561" providerId="ADAL" clId="{BFD55F35-1574-40C0-B0FD-88DD6DC2107E}" dt="2019-06-17T16:44:31.822" v="15572" actId="1076"/>
        <pc:sldMkLst>
          <pc:docMk/>
          <pc:sldMk cId="1365436172" sldId="427"/>
        </pc:sldMkLst>
        <pc:spChg chg="add mod">
          <ac:chgData name="Santiago Cano Muniz" userId="77278d51-8899-4792-a37d-34c094257561" providerId="ADAL" clId="{BFD55F35-1574-40C0-B0FD-88DD6DC2107E}" dt="2019-06-17T16:44:31.822" v="15572" actId="1076"/>
          <ac:spMkLst>
            <pc:docMk/>
            <pc:sldMk cId="1365436172" sldId="427"/>
            <ac:spMk id="10" creationId="{0AD4307B-A538-4B07-8292-CEB945F5AE57}"/>
          </ac:spMkLst>
        </pc:spChg>
        <pc:picChg chg="add mod">
          <ac:chgData name="Santiago Cano Muniz" userId="77278d51-8899-4792-a37d-34c094257561" providerId="ADAL" clId="{BFD55F35-1574-40C0-B0FD-88DD6DC2107E}" dt="2019-06-17T16:43:18.345" v="15541" actId="1076"/>
          <ac:picMkLst>
            <pc:docMk/>
            <pc:sldMk cId="1365436172" sldId="427"/>
            <ac:picMk id="3" creationId="{AF5FD513-8E99-49C7-965F-92806B0CE672}"/>
          </ac:picMkLst>
        </pc:picChg>
        <pc:picChg chg="add mod">
          <ac:chgData name="Santiago Cano Muniz" userId="77278d51-8899-4792-a37d-34c094257561" providerId="ADAL" clId="{BFD55F35-1574-40C0-B0FD-88DD6DC2107E}" dt="2019-06-17T16:44:09.758" v="15548" actId="1076"/>
          <ac:picMkLst>
            <pc:docMk/>
            <pc:sldMk cId="1365436172" sldId="427"/>
            <ac:picMk id="4" creationId="{8B37F418-C795-4626-A3E0-3EA267AB8E28}"/>
          </ac:picMkLst>
        </pc:picChg>
        <pc:picChg chg="del">
          <ac:chgData name="Santiago Cano Muniz" userId="77278d51-8899-4792-a37d-34c094257561" providerId="ADAL" clId="{BFD55F35-1574-40C0-B0FD-88DD6DC2107E}" dt="2019-06-17T16:42:52.054" v="15537" actId="478"/>
          <ac:picMkLst>
            <pc:docMk/>
            <pc:sldMk cId="1365436172" sldId="427"/>
            <ac:picMk id="5" creationId="{54FDA3F7-263C-43DA-A580-BA3F27C22F0F}"/>
          </ac:picMkLst>
        </pc:picChg>
        <pc:picChg chg="del">
          <ac:chgData name="Santiago Cano Muniz" userId="77278d51-8899-4792-a37d-34c094257561" providerId="ADAL" clId="{BFD55F35-1574-40C0-B0FD-88DD6DC2107E}" dt="2019-06-17T16:42:52.732" v="15538" actId="478"/>
          <ac:picMkLst>
            <pc:docMk/>
            <pc:sldMk cId="1365436172" sldId="427"/>
            <ac:picMk id="6" creationId="{09C6FF52-43A0-40CA-94F9-E2822FE752F3}"/>
          </ac:picMkLst>
        </pc:picChg>
      </pc:sldChg>
    </pc:docChg>
  </pc:docChgLst>
  <pc:docChgLst>
    <pc:chgData name="Santiago Caño Muñiz" userId="e9a722fc40125fe3" providerId="LiveId" clId="{20998F1B-5D82-4CC5-8F68-EA33E2FF5C95}"/>
  </pc:docChgLst>
  <pc:docChgLst>
    <pc:chgData name="Santiago Cano Muniz" userId="77278d51-8899-4792-a37d-34c094257561" providerId="ADAL" clId="{C5E38B53-0914-4DED-A2F5-E36D250F4C01}"/>
  </pc:docChgLst>
  <pc:docChgLst>
    <pc:chgData name="Santiago Cano Muniz" userId="77278d51-8899-4792-a37d-34c094257561" providerId="ADAL" clId="{34AF9FF9-F7B7-4021-9BE7-C98D4E122162}"/>
  </pc:docChgLst>
  <pc:docChgLst>
    <pc:chgData name="Santiago Cano Muniz" userId="77278d51-8899-4792-a37d-34c094257561" providerId="ADAL" clId="{EBD1F5A3-4EE1-4318-9359-75AFFA8C3782}"/>
  </pc:docChgLst>
  <pc:docChgLst>
    <pc:chgData name="Santiago Cano Muniz" userId="77278d51-8899-4792-a37d-34c094257561" providerId="ADAL" clId="{AE4CE7E9-06A4-4876-8D01-0CFC951464DD}"/>
  </pc:docChgLst>
  <pc:docChgLst>
    <pc:chgData name="Guest User" userId="S::urn:spo:anon#8a11f5265265042ffc343755a772922f19e3161ae44e9412b8dc1fe6a5b0e016::" providerId="AD" clId="Web-{FAAC9BE2-1F18-CB13-FAFB-F95CBA93E62A}"/>
    <pc:docChg chg="addSld modSld">
      <pc:chgData name="Guest User" userId="S::urn:spo:anon#8a11f5265265042ffc343755a772922f19e3161ae44e9412b8dc1fe6a5b0e016::" providerId="AD" clId="Web-{FAAC9BE2-1F18-CB13-FAFB-F95CBA93E62A}" dt="2019-05-13T10:01:08.731" v="20"/>
      <pc:docMkLst>
        <pc:docMk/>
      </pc:docMkLst>
      <pc:sldChg chg="modSp">
        <pc:chgData name="Guest User" userId="S::urn:spo:anon#8a11f5265265042ffc343755a772922f19e3161ae44e9412b8dc1fe6a5b0e016::" providerId="AD" clId="Web-{FAAC9BE2-1F18-CB13-FAFB-F95CBA93E62A}" dt="2019-05-13T09:54:07.782" v="16" actId="20577"/>
        <pc:sldMkLst>
          <pc:docMk/>
          <pc:sldMk cId="3750026700" sldId="399"/>
        </pc:sldMkLst>
        <pc:spChg chg="mod">
          <ac:chgData name="Guest User" userId="S::urn:spo:anon#8a11f5265265042ffc343755a772922f19e3161ae44e9412b8dc1fe6a5b0e016::" providerId="AD" clId="Web-{FAAC9BE2-1F18-CB13-FAFB-F95CBA93E62A}" dt="2019-05-13T09:54:07.782" v="16" actId="20577"/>
          <ac:spMkLst>
            <pc:docMk/>
            <pc:sldMk cId="3750026700" sldId="399"/>
            <ac:spMk id="8" creationId="{BB66CEFD-1564-447A-9D36-EB6717A08694}"/>
          </ac:spMkLst>
        </pc:spChg>
      </pc:sldChg>
      <pc:sldChg chg="add replId">
        <pc:chgData name="Guest User" userId="S::urn:spo:anon#8a11f5265265042ffc343755a772922f19e3161ae44e9412b8dc1fe6a5b0e016::" providerId="AD" clId="Web-{FAAC9BE2-1F18-CB13-FAFB-F95CBA93E62A}" dt="2019-05-13T09:55:52.289" v="19"/>
        <pc:sldMkLst>
          <pc:docMk/>
          <pc:sldMk cId="3521198533" sldId="417"/>
        </pc:sldMkLst>
      </pc:sldChg>
      <pc:sldChg chg="add replId">
        <pc:chgData name="Guest User" userId="S::urn:spo:anon#8a11f5265265042ffc343755a772922f19e3161ae44e9412b8dc1fe6a5b0e016::" providerId="AD" clId="Web-{FAAC9BE2-1F18-CB13-FAFB-F95CBA93E62A}" dt="2019-05-13T10:01:08.731" v="20"/>
        <pc:sldMkLst>
          <pc:docMk/>
          <pc:sldMk cId="3930209658" sldId="419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5-10T08:52:11.171" idx="1">
    <p:pos x="5575" y="2584"/>
    <p:text>an especially spaces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5F14C-04CC-4E11-8FB3-4B2095D20F11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76BCD8F7-275D-4F8A-A1C1-102AB23A53B5}">
      <dgm:prSet phldrT="[Text]"/>
      <dgm:spPr/>
      <dgm:t>
        <a:bodyPr/>
        <a:lstStyle/>
        <a:p>
          <a:r>
            <a:rPr lang="es-ES" noProof="0" dirty="0"/>
            <a:t>Información</a:t>
          </a:r>
        </a:p>
      </dgm:t>
    </dgm:pt>
    <dgm:pt modelId="{FB247A41-5108-4F85-92BC-231F27AB04A8}" type="parTrans" cxnId="{0F30CB56-498F-416B-AE63-1DE2EE2AE0AE}">
      <dgm:prSet/>
      <dgm:spPr/>
      <dgm:t>
        <a:bodyPr/>
        <a:lstStyle/>
        <a:p>
          <a:endParaRPr lang="en-GB"/>
        </a:p>
      </dgm:t>
    </dgm:pt>
    <dgm:pt modelId="{9133D190-4111-481F-8265-D8F9DF9A20C6}" type="sibTrans" cxnId="{0F30CB56-498F-416B-AE63-1DE2EE2AE0AE}">
      <dgm:prSet/>
      <dgm:spPr/>
      <dgm:t>
        <a:bodyPr/>
        <a:lstStyle/>
        <a:p>
          <a:endParaRPr lang="en-GB"/>
        </a:p>
      </dgm:t>
    </dgm:pt>
    <dgm:pt modelId="{8B7D397C-03FB-42C3-865E-A3BF5E4587A2}">
      <dgm:prSet phldrT="[Text]"/>
      <dgm:spPr/>
      <dgm:t>
        <a:bodyPr/>
        <a:lstStyle/>
        <a:p>
          <a:r>
            <a:rPr lang="es-ES" dirty="0"/>
            <a:t>Explorar</a:t>
          </a:r>
          <a:endParaRPr lang="en-GB" dirty="0"/>
        </a:p>
      </dgm:t>
    </dgm:pt>
    <dgm:pt modelId="{EE627575-FB6C-4631-8C09-9786A6E253D1}" type="parTrans" cxnId="{EA1B229B-D05F-45E0-B1EB-FD762B1883A6}">
      <dgm:prSet/>
      <dgm:spPr/>
      <dgm:t>
        <a:bodyPr/>
        <a:lstStyle/>
        <a:p>
          <a:endParaRPr lang="en-GB"/>
        </a:p>
      </dgm:t>
    </dgm:pt>
    <dgm:pt modelId="{FDC7FB02-4B3D-48FC-A58A-9FB7982E82C9}" type="sibTrans" cxnId="{EA1B229B-D05F-45E0-B1EB-FD762B1883A6}">
      <dgm:prSet/>
      <dgm:spPr/>
      <dgm:t>
        <a:bodyPr/>
        <a:lstStyle/>
        <a:p>
          <a:endParaRPr lang="en-GB"/>
        </a:p>
      </dgm:t>
    </dgm:pt>
    <dgm:pt modelId="{E91E7EB4-A258-4D0C-AAAE-E76CB054CDB1}">
      <dgm:prSet phldrT="[Text]"/>
      <dgm:spPr/>
      <dgm:t>
        <a:bodyPr/>
        <a:lstStyle/>
        <a:p>
          <a:r>
            <a:rPr lang="es-ES" dirty="0"/>
            <a:t>Abstraer</a:t>
          </a:r>
          <a:endParaRPr lang="en-GB" dirty="0"/>
        </a:p>
      </dgm:t>
    </dgm:pt>
    <dgm:pt modelId="{DE69EBC0-A86F-42CF-9CEF-86D2426C43AF}" type="parTrans" cxnId="{F942190C-CD54-42F7-8E39-5FC160B16062}">
      <dgm:prSet/>
      <dgm:spPr/>
      <dgm:t>
        <a:bodyPr/>
        <a:lstStyle/>
        <a:p>
          <a:endParaRPr lang="en-GB"/>
        </a:p>
      </dgm:t>
    </dgm:pt>
    <dgm:pt modelId="{FBDA201E-8BBD-477F-A06A-E2E56B521027}" type="sibTrans" cxnId="{F942190C-CD54-42F7-8E39-5FC160B16062}">
      <dgm:prSet/>
      <dgm:spPr/>
      <dgm:t>
        <a:bodyPr/>
        <a:lstStyle/>
        <a:p>
          <a:endParaRPr lang="en-GB"/>
        </a:p>
      </dgm:t>
    </dgm:pt>
    <dgm:pt modelId="{EA91B523-AB52-4545-A75E-F118254A35AB}">
      <dgm:prSet phldrT="[Text]"/>
      <dgm:spPr/>
      <dgm:t>
        <a:bodyPr/>
        <a:lstStyle/>
        <a:p>
          <a:r>
            <a:rPr lang="es-ES" dirty="0"/>
            <a:t>Validar</a:t>
          </a:r>
          <a:endParaRPr lang="en-GB" dirty="0"/>
        </a:p>
      </dgm:t>
    </dgm:pt>
    <dgm:pt modelId="{C0514A8D-2401-4C8C-AE25-F718D3A53445}" type="parTrans" cxnId="{992A28A7-6A22-4165-8B82-2BF392AF63E3}">
      <dgm:prSet/>
      <dgm:spPr/>
      <dgm:t>
        <a:bodyPr/>
        <a:lstStyle/>
        <a:p>
          <a:endParaRPr lang="en-GB"/>
        </a:p>
      </dgm:t>
    </dgm:pt>
    <dgm:pt modelId="{88D7A106-A802-40CA-B0D2-218996820D19}" type="sibTrans" cxnId="{992A28A7-6A22-4165-8B82-2BF392AF63E3}">
      <dgm:prSet/>
      <dgm:spPr/>
      <dgm:t>
        <a:bodyPr/>
        <a:lstStyle/>
        <a:p>
          <a:endParaRPr lang="en-GB"/>
        </a:p>
      </dgm:t>
    </dgm:pt>
    <dgm:pt modelId="{AA8D74A2-AD1F-472D-AB5F-4B73D1537739}" type="pres">
      <dgm:prSet presAssocID="{6705F14C-04CC-4E11-8FB3-4B2095D20F11}" presName="Name0" presStyleCnt="0">
        <dgm:presLayoutVars>
          <dgm:dir/>
          <dgm:resizeHandles val="exact"/>
        </dgm:presLayoutVars>
      </dgm:prSet>
      <dgm:spPr/>
    </dgm:pt>
    <dgm:pt modelId="{4A31BA29-66B5-41B5-B189-A5461C0D251B}" type="pres">
      <dgm:prSet presAssocID="{6705F14C-04CC-4E11-8FB3-4B2095D20F11}" presName="cycle" presStyleCnt="0"/>
      <dgm:spPr/>
    </dgm:pt>
    <dgm:pt modelId="{11C66966-C36F-4DCF-96B9-4401AC66351A}" type="pres">
      <dgm:prSet presAssocID="{76BCD8F7-275D-4F8A-A1C1-102AB23A53B5}" presName="nodeFirstNode" presStyleLbl="node1" presStyleIdx="0" presStyleCnt="4">
        <dgm:presLayoutVars>
          <dgm:bulletEnabled val="1"/>
        </dgm:presLayoutVars>
      </dgm:prSet>
      <dgm:spPr/>
    </dgm:pt>
    <dgm:pt modelId="{E6705C3E-888C-44D7-A0C9-A1FF249CCBB5}" type="pres">
      <dgm:prSet presAssocID="{9133D190-4111-481F-8265-D8F9DF9A20C6}" presName="sibTransFirstNode" presStyleLbl="bgShp" presStyleIdx="0" presStyleCnt="1"/>
      <dgm:spPr/>
    </dgm:pt>
    <dgm:pt modelId="{B3D410E2-4B3D-4026-880C-0C0E8895062A}" type="pres">
      <dgm:prSet presAssocID="{8B7D397C-03FB-42C3-865E-A3BF5E4587A2}" presName="nodeFollowingNodes" presStyleLbl="node1" presStyleIdx="1" presStyleCnt="4">
        <dgm:presLayoutVars>
          <dgm:bulletEnabled val="1"/>
        </dgm:presLayoutVars>
      </dgm:prSet>
      <dgm:spPr/>
    </dgm:pt>
    <dgm:pt modelId="{84A84F6D-800C-4ADE-B8BB-A5C282C6D554}" type="pres">
      <dgm:prSet presAssocID="{E91E7EB4-A258-4D0C-AAAE-E76CB054CDB1}" presName="nodeFollowingNodes" presStyleLbl="node1" presStyleIdx="2" presStyleCnt="4">
        <dgm:presLayoutVars>
          <dgm:bulletEnabled val="1"/>
        </dgm:presLayoutVars>
      </dgm:prSet>
      <dgm:spPr/>
    </dgm:pt>
    <dgm:pt modelId="{D107746E-19FB-4C08-A4CF-439933304677}" type="pres">
      <dgm:prSet presAssocID="{EA91B523-AB52-4545-A75E-F118254A35AB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F942190C-CD54-42F7-8E39-5FC160B16062}" srcId="{6705F14C-04CC-4E11-8FB3-4B2095D20F11}" destId="{E91E7EB4-A258-4D0C-AAAE-E76CB054CDB1}" srcOrd="2" destOrd="0" parTransId="{DE69EBC0-A86F-42CF-9CEF-86D2426C43AF}" sibTransId="{FBDA201E-8BBD-477F-A06A-E2E56B521027}"/>
    <dgm:cxn modelId="{6C83EA18-5DAC-4FD4-B23D-3CE82B7D295D}" type="presOf" srcId="{9133D190-4111-481F-8265-D8F9DF9A20C6}" destId="{E6705C3E-888C-44D7-A0C9-A1FF249CCBB5}" srcOrd="0" destOrd="0" presId="urn:microsoft.com/office/officeart/2005/8/layout/cycle3"/>
    <dgm:cxn modelId="{70E2B327-77E1-425A-8DC6-25120599D780}" type="presOf" srcId="{8B7D397C-03FB-42C3-865E-A3BF5E4587A2}" destId="{B3D410E2-4B3D-4026-880C-0C0E8895062A}" srcOrd="0" destOrd="0" presId="urn:microsoft.com/office/officeart/2005/8/layout/cycle3"/>
    <dgm:cxn modelId="{ADFF2529-E3EA-41C7-9BA0-A37D3C8F055B}" type="presOf" srcId="{6705F14C-04CC-4E11-8FB3-4B2095D20F11}" destId="{AA8D74A2-AD1F-472D-AB5F-4B73D1537739}" srcOrd="0" destOrd="0" presId="urn:microsoft.com/office/officeart/2005/8/layout/cycle3"/>
    <dgm:cxn modelId="{9510313A-0223-476E-98BB-FFED06802DCC}" type="presOf" srcId="{EA91B523-AB52-4545-A75E-F118254A35AB}" destId="{D107746E-19FB-4C08-A4CF-439933304677}" srcOrd="0" destOrd="0" presId="urn:microsoft.com/office/officeart/2005/8/layout/cycle3"/>
    <dgm:cxn modelId="{0F30CB56-498F-416B-AE63-1DE2EE2AE0AE}" srcId="{6705F14C-04CC-4E11-8FB3-4B2095D20F11}" destId="{76BCD8F7-275D-4F8A-A1C1-102AB23A53B5}" srcOrd="0" destOrd="0" parTransId="{FB247A41-5108-4F85-92BC-231F27AB04A8}" sibTransId="{9133D190-4111-481F-8265-D8F9DF9A20C6}"/>
    <dgm:cxn modelId="{EA1B229B-D05F-45E0-B1EB-FD762B1883A6}" srcId="{6705F14C-04CC-4E11-8FB3-4B2095D20F11}" destId="{8B7D397C-03FB-42C3-865E-A3BF5E4587A2}" srcOrd="1" destOrd="0" parTransId="{EE627575-FB6C-4631-8C09-9786A6E253D1}" sibTransId="{FDC7FB02-4B3D-48FC-A58A-9FB7982E82C9}"/>
    <dgm:cxn modelId="{992A28A7-6A22-4165-8B82-2BF392AF63E3}" srcId="{6705F14C-04CC-4E11-8FB3-4B2095D20F11}" destId="{EA91B523-AB52-4545-A75E-F118254A35AB}" srcOrd="3" destOrd="0" parTransId="{C0514A8D-2401-4C8C-AE25-F718D3A53445}" sibTransId="{88D7A106-A802-40CA-B0D2-218996820D19}"/>
    <dgm:cxn modelId="{F60D99F5-719C-4BAD-90F3-AF02ECC7D36C}" type="presOf" srcId="{76BCD8F7-275D-4F8A-A1C1-102AB23A53B5}" destId="{11C66966-C36F-4DCF-96B9-4401AC66351A}" srcOrd="0" destOrd="0" presId="urn:microsoft.com/office/officeart/2005/8/layout/cycle3"/>
    <dgm:cxn modelId="{65B7B4FF-A85D-4775-9F33-79B6C8AD1699}" type="presOf" srcId="{E91E7EB4-A258-4D0C-AAAE-E76CB054CDB1}" destId="{84A84F6D-800C-4ADE-B8BB-A5C282C6D554}" srcOrd="0" destOrd="0" presId="urn:microsoft.com/office/officeart/2005/8/layout/cycle3"/>
    <dgm:cxn modelId="{30A57578-B2CB-4047-BA9E-9B0E92AEAA43}" type="presParOf" srcId="{AA8D74A2-AD1F-472D-AB5F-4B73D1537739}" destId="{4A31BA29-66B5-41B5-B189-A5461C0D251B}" srcOrd="0" destOrd="0" presId="urn:microsoft.com/office/officeart/2005/8/layout/cycle3"/>
    <dgm:cxn modelId="{17517A05-1FA8-46FD-B3A0-3900E35A9BD0}" type="presParOf" srcId="{4A31BA29-66B5-41B5-B189-A5461C0D251B}" destId="{11C66966-C36F-4DCF-96B9-4401AC66351A}" srcOrd="0" destOrd="0" presId="urn:microsoft.com/office/officeart/2005/8/layout/cycle3"/>
    <dgm:cxn modelId="{CFAF41BA-983D-4689-92BC-9FD769FFD52E}" type="presParOf" srcId="{4A31BA29-66B5-41B5-B189-A5461C0D251B}" destId="{E6705C3E-888C-44D7-A0C9-A1FF249CCBB5}" srcOrd="1" destOrd="0" presId="urn:microsoft.com/office/officeart/2005/8/layout/cycle3"/>
    <dgm:cxn modelId="{AC119B91-8194-4939-B1B8-6F62B1806129}" type="presParOf" srcId="{4A31BA29-66B5-41B5-B189-A5461C0D251B}" destId="{B3D410E2-4B3D-4026-880C-0C0E8895062A}" srcOrd="2" destOrd="0" presId="urn:microsoft.com/office/officeart/2005/8/layout/cycle3"/>
    <dgm:cxn modelId="{7FADDD5B-B4FB-4F16-B18E-2C973F48C8D4}" type="presParOf" srcId="{4A31BA29-66B5-41B5-B189-A5461C0D251B}" destId="{84A84F6D-800C-4ADE-B8BB-A5C282C6D554}" srcOrd="3" destOrd="0" presId="urn:microsoft.com/office/officeart/2005/8/layout/cycle3"/>
    <dgm:cxn modelId="{709AE0D5-E53B-4691-8946-AA6B4CBA164E}" type="presParOf" srcId="{4A31BA29-66B5-41B5-B189-A5461C0D251B}" destId="{D107746E-19FB-4C08-A4CF-4399333046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9DB16F-807E-46E4-BA29-5411AA06BA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EB3C9FE-886A-4B99-BDAD-1E1A9FF83825}">
      <dgm:prSet phldrT="[Text]"/>
      <dgm:spPr/>
      <dgm:t>
        <a:bodyPr/>
        <a:lstStyle/>
        <a:p>
          <a:r>
            <a:rPr lang="es-ES" b="1" dirty="0"/>
            <a:t>Entorno de análisis de datos dinámico</a:t>
          </a:r>
          <a:endParaRPr lang="en-GB" b="1" dirty="0"/>
        </a:p>
      </dgm:t>
    </dgm:pt>
    <dgm:pt modelId="{8C9BA65B-398A-4EDB-B8BE-F0A2006310A4}" type="parTrans" cxnId="{7FE4786D-9396-44D5-889E-3E07DC190B09}">
      <dgm:prSet/>
      <dgm:spPr/>
      <dgm:t>
        <a:bodyPr/>
        <a:lstStyle/>
        <a:p>
          <a:endParaRPr lang="en-GB"/>
        </a:p>
      </dgm:t>
    </dgm:pt>
    <dgm:pt modelId="{5C37615D-825A-4DB3-9D5A-CF279D908D93}" type="sibTrans" cxnId="{7FE4786D-9396-44D5-889E-3E07DC190B09}">
      <dgm:prSet/>
      <dgm:spPr/>
      <dgm:t>
        <a:bodyPr/>
        <a:lstStyle/>
        <a:p>
          <a:endParaRPr lang="en-GB"/>
        </a:p>
      </dgm:t>
    </dgm:pt>
    <dgm:pt modelId="{5AA24EC9-09A6-4D4E-8A86-7875E5734C47}">
      <dgm:prSet phldrT="[Text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endParaRPr lang="en-GB" dirty="0"/>
        </a:p>
      </dgm:t>
    </dgm:pt>
    <dgm:pt modelId="{959D8330-5F5E-40DA-8D16-E71B5EB19690}" type="parTrans" cxnId="{B4544A65-F6B3-4827-94BA-19EB9F72A2D8}">
      <dgm:prSet/>
      <dgm:spPr/>
      <dgm:t>
        <a:bodyPr/>
        <a:lstStyle/>
        <a:p>
          <a:endParaRPr lang="en-GB"/>
        </a:p>
      </dgm:t>
    </dgm:pt>
    <dgm:pt modelId="{D84C5377-7AEA-4365-8ED8-83AA833EBD38}" type="sibTrans" cxnId="{B4544A65-F6B3-4827-94BA-19EB9F72A2D8}">
      <dgm:prSet/>
      <dgm:spPr/>
      <dgm:t>
        <a:bodyPr/>
        <a:lstStyle/>
        <a:p>
          <a:endParaRPr lang="en-GB"/>
        </a:p>
      </dgm:t>
    </dgm:pt>
    <dgm:pt modelId="{924D2712-3EFC-4D33-BD4F-814471F2A706}">
      <dgm:prSet phldrT="[Text]"/>
      <dgm:spPr/>
      <dgm:t>
        <a:bodyPr/>
        <a:lstStyle/>
        <a:p>
          <a:r>
            <a:rPr lang="es-ES"/>
            <a:t>Comunidad muy activa</a:t>
          </a:r>
          <a:endParaRPr lang="en-GB"/>
        </a:p>
      </dgm:t>
    </dgm:pt>
    <dgm:pt modelId="{A7BDFDD3-B99F-468A-BD2B-F051F74E63E4}" type="parTrans" cxnId="{55FE8576-714B-4D99-A3A2-B1C66500E082}">
      <dgm:prSet/>
      <dgm:spPr/>
      <dgm:t>
        <a:bodyPr/>
        <a:lstStyle/>
        <a:p>
          <a:endParaRPr lang="en-GB"/>
        </a:p>
      </dgm:t>
    </dgm:pt>
    <dgm:pt modelId="{D46F3146-3E48-4AC4-87FE-7D7242917DD0}" type="sibTrans" cxnId="{55FE8576-714B-4D99-A3A2-B1C66500E082}">
      <dgm:prSet/>
      <dgm:spPr/>
      <dgm:t>
        <a:bodyPr/>
        <a:lstStyle/>
        <a:p>
          <a:endParaRPr lang="en-GB"/>
        </a:p>
      </dgm:t>
    </dgm:pt>
    <dgm:pt modelId="{E1433CEC-8098-4B17-9158-71960947D542}">
      <dgm:prSet/>
      <dgm:spPr/>
      <dgm:t>
        <a:bodyPr/>
        <a:lstStyle/>
        <a:p>
          <a:r>
            <a:rPr lang="es-ES"/>
            <a:t>Infinidad de paquetes con funciones</a:t>
          </a:r>
          <a:endParaRPr lang="en-GB"/>
        </a:p>
      </dgm:t>
    </dgm:pt>
    <dgm:pt modelId="{11620AA6-47F6-4792-B656-F26F9999829A}" type="parTrans" cxnId="{E7B3928C-9ABF-4654-9B2E-57B6D9648FD3}">
      <dgm:prSet/>
      <dgm:spPr/>
      <dgm:t>
        <a:bodyPr/>
        <a:lstStyle/>
        <a:p>
          <a:endParaRPr lang="en-GB"/>
        </a:p>
      </dgm:t>
    </dgm:pt>
    <dgm:pt modelId="{50EAD37F-E913-49D4-9969-8660CA375A08}" type="sibTrans" cxnId="{E7B3928C-9ABF-4654-9B2E-57B6D9648FD3}">
      <dgm:prSet/>
      <dgm:spPr/>
      <dgm:t>
        <a:bodyPr/>
        <a:lstStyle/>
        <a:p>
          <a:endParaRPr lang="en-GB"/>
        </a:p>
      </dgm:t>
    </dgm:pt>
    <dgm:pt modelId="{0436E7F1-2803-41ED-8961-F621BDAFF153}" type="pres">
      <dgm:prSet presAssocID="{279DB16F-807E-46E4-BA29-5411AA06BA20}" presName="Name0" presStyleCnt="0">
        <dgm:presLayoutVars>
          <dgm:chMax val="7"/>
          <dgm:chPref val="7"/>
          <dgm:dir/>
        </dgm:presLayoutVars>
      </dgm:prSet>
      <dgm:spPr/>
    </dgm:pt>
    <dgm:pt modelId="{F3F5237F-5C14-4399-BBA2-6B144E614705}" type="pres">
      <dgm:prSet presAssocID="{279DB16F-807E-46E4-BA29-5411AA06BA20}" presName="Name1" presStyleCnt="0"/>
      <dgm:spPr/>
    </dgm:pt>
    <dgm:pt modelId="{04BC62B8-0310-4B12-AC75-41F919C08E96}" type="pres">
      <dgm:prSet presAssocID="{279DB16F-807E-46E4-BA29-5411AA06BA20}" presName="cycle" presStyleCnt="0"/>
      <dgm:spPr/>
    </dgm:pt>
    <dgm:pt modelId="{A055BEC5-E68E-4E1D-866E-1F35DC451179}" type="pres">
      <dgm:prSet presAssocID="{279DB16F-807E-46E4-BA29-5411AA06BA20}" presName="srcNode" presStyleLbl="node1" presStyleIdx="0" presStyleCnt="4"/>
      <dgm:spPr/>
    </dgm:pt>
    <dgm:pt modelId="{6436F28D-31D3-4CE3-A095-BE9B915084B1}" type="pres">
      <dgm:prSet presAssocID="{279DB16F-807E-46E4-BA29-5411AA06BA20}" presName="conn" presStyleLbl="parChTrans1D2" presStyleIdx="0" presStyleCnt="1"/>
      <dgm:spPr/>
    </dgm:pt>
    <dgm:pt modelId="{26CBFDCF-68F1-4209-A3E3-CC5F560E3114}" type="pres">
      <dgm:prSet presAssocID="{279DB16F-807E-46E4-BA29-5411AA06BA20}" presName="extraNode" presStyleLbl="node1" presStyleIdx="0" presStyleCnt="4"/>
      <dgm:spPr/>
    </dgm:pt>
    <dgm:pt modelId="{282812BE-60D5-41D8-90CD-1BAF7C003629}" type="pres">
      <dgm:prSet presAssocID="{279DB16F-807E-46E4-BA29-5411AA06BA20}" presName="dstNode" presStyleLbl="node1" presStyleIdx="0" presStyleCnt="4"/>
      <dgm:spPr/>
    </dgm:pt>
    <dgm:pt modelId="{3D99526F-623A-414B-8402-9D36559D214B}" type="pres">
      <dgm:prSet presAssocID="{6EB3C9FE-886A-4B99-BDAD-1E1A9FF83825}" presName="text_1" presStyleLbl="node1" presStyleIdx="0" presStyleCnt="4">
        <dgm:presLayoutVars>
          <dgm:bulletEnabled val="1"/>
        </dgm:presLayoutVars>
      </dgm:prSet>
      <dgm:spPr/>
    </dgm:pt>
    <dgm:pt modelId="{9A49E84C-D570-4174-9DCE-C2A565226E46}" type="pres">
      <dgm:prSet presAssocID="{6EB3C9FE-886A-4B99-BDAD-1E1A9FF83825}" presName="accent_1" presStyleCnt="0"/>
      <dgm:spPr/>
    </dgm:pt>
    <dgm:pt modelId="{8280A2D3-4E78-4B3E-AEA3-49A4171BA5E8}" type="pres">
      <dgm:prSet presAssocID="{6EB3C9FE-886A-4B99-BDAD-1E1A9FF83825}" presName="accentRepeatNode" presStyleLbl="solidFgAcc1" presStyleIdx="0" presStyleCnt="4"/>
      <dgm:spPr/>
    </dgm:pt>
    <dgm:pt modelId="{C2477691-BEB2-4FD7-A688-A0DF9553D839}" type="pres">
      <dgm:prSet presAssocID="{5AA24EC9-09A6-4D4E-8A86-7875E5734C47}" presName="text_2" presStyleLbl="node1" presStyleIdx="1" presStyleCnt="4">
        <dgm:presLayoutVars>
          <dgm:bulletEnabled val="1"/>
        </dgm:presLayoutVars>
      </dgm:prSet>
      <dgm:spPr/>
    </dgm:pt>
    <dgm:pt modelId="{1A75F66A-A9AD-4C29-B101-7F8828FB9528}" type="pres">
      <dgm:prSet presAssocID="{5AA24EC9-09A6-4D4E-8A86-7875E5734C47}" presName="accent_2" presStyleCnt="0"/>
      <dgm:spPr/>
    </dgm:pt>
    <dgm:pt modelId="{959ACFE4-E693-4915-A0A8-8C0AC341630F}" type="pres">
      <dgm:prSet presAssocID="{5AA24EC9-09A6-4D4E-8A86-7875E5734C47}" presName="accentRepeatNode" presStyleLbl="solidFgAcc1" presStyleIdx="1" presStyleCnt="4"/>
      <dgm:spPr/>
    </dgm:pt>
    <dgm:pt modelId="{6F79E7EC-6FC8-4A44-AC3C-C00AD474C383}" type="pres">
      <dgm:prSet presAssocID="{924D2712-3EFC-4D33-BD4F-814471F2A706}" presName="text_3" presStyleLbl="node1" presStyleIdx="2" presStyleCnt="4">
        <dgm:presLayoutVars>
          <dgm:bulletEnabled val="1"/>
        </dgm:presLayoutVars>
      </dgm:prSet>
      <dgm:spPr/>
    </dgm:pt>
    <dgm:pt modelId="{A121F0C8-3B10-4AF1-BA0E-04ED69EA8575}" type="pres">
      <dgm:prSet presAssocID="{924D2712-3EFC-4D33-BD4F-814471F2A706}" presName="accent_3" presStyleCnt="0"/>
      <dgm:spPr/>
    </dgm:pt>
    <dgm:pt modelId="{B22C439B-B032-4A26-BA73-94D9E1E882F8}" type="pres">
      <dgm:prSet presAssocID="{924D2712-3EFC-4D33-BD4F-814471F2A706}" presName="accentRepeatNode" presStyleLbl="solidFgAcc1" presStyleIdx="2" presStyleCnt="4"/>
      <dgm:spPr/>
    </dgm:pt>
    <dgm:pt modelId="{57812EB2-B313-413E-AEBA-A6F936CCA86C}" type="pres">
      <dgm:prSet presAssocID="{E1433CEC-8098-4B17-9158-71960947D542}" presName="text_4" presStyleLbl="node1" presStyleIdx="3" presStyleCnt="4">
        <dgm:presLayoutVars>
          <dgm:bulletEnabled val="1"/>
        </dgm:presLayoutVars>
      </dgm:prSet>
      <dgm:spPr/>
    </dgm:pt>
    <dgm:pt modelId="{E3896ED1-D684-47CC-BCBC-3A2B5EC10CD3}" type="pres">
      <dgm:prSet presAssocID="{E1433CEC-8098-4B17-9158-71960947D542}" presName="accent_4" presStyleCnt="0"/>
      <dgm:spPr/>
    </dgm:pt>
    <dgm:pt modelId="{351EB4C2-CB0F-41A3-9150-04221CA4CD16}" type="pres">
      <dgm:prSet presAssocID="{E1433CEC-8098-4B17-9158-71960947D542}" presName="accentRepeatNode" presStyleLbl="solidFgAcc1" presStyleIdx="3" presStyleCnt="4"/>
      <dgm:spPr/>
    </dgm:pt>
  </dgm:ptLst>
  <dgm:cxnLst>
    <dgm:cxn modelId="{CE592A3F-71FD-49A1-A6FE-1A890D54464E}" type="presOf" srcId="{E1433CEC-8098-4B17-9158-71960947D542}" destId="{57812EB2-B313-413E-AEBA-A6F936CCA86C}" srcOrd="0" destOrd="0" presId="urn:microsoft.com/office/officeart/2008/layout/VerticalCurvedList"/>
    <dgm:cxn modelId="{B4544A65-F6B3-4827-94BA-19EB9F72A2D8}" srcId="{279DB16F-807E-46E4-BA29-5411AA06BA20}" destId="{5AA24EC9-09A6-4D4E-8A86-7875E5734C47}" srcOrd="1" destOrd="0" parTransId="{959D8330-5F5E-40DA-8D16-E71B5EB19690}" sibTransId="{D84C5377-7AEA-4365-8ED8-83AA833EBD38}"/>
    <dgm:cxn modelId="{7FE4786D-9396-44D5-889E-3E07DC190B09}" srcId="{279DB16F-807E-46E4-BA29-5411AA06BA20}" destId="{6EB3C9FE-886A-4B99-BDAD-1E1A9FF83825}" srcOrd="0" destOrd="0" parTransId="{8C9BA65B-398A-4EDB-B8BE-F0A2006310A4}" sibTransId="{5C37615D-825A-4DB3-9D5A-CF279D908D93}"/>
    <dgm:cxn modelId="{6F9F7F4F-537B-4AF2-A624-7836B217C57F}" type="presOf" srcId="{6EB3C9FE-886A-4B99-BDAD-1E1A9FF83825}" destId="{3D99526F-623A-414B-8402-9D36559D214B}" srcOrd="0" destOrd="0" presId="urn:microsoft.com/office/officeart/2008/layout/VerticalCurvedList"/>
    <dgm:cxn modelId="{55FE8576-714B-4D99-A3A2-B1C66500E082}" srcId="{279DB16F-807E-46E4-BA29-5411AA06BA20}" destId="{924D2712-3EFC-4D33-BD4F-814471F2A706}" srcOrd="2" destOrd="0" parTransId="{A7BDFDD3-B99F-468A-BD2B-F051F74E63E4}" sibTransId="{D46F3146-3E48-4AC4-87FE-7D7242917DD0}"/>
    <dgm:cxn modelId="{46901F8C-0496-42C0-AA94-C6A6238CBFBA}" type="presOf" srcId="{5C37615D-825A-4DB3-9D5A-CF279D908D93}" destId="{6436F28D-31D3-4CE3-A095-BE9B915084B1}" srcOrd="0" destOrd="0" presId="urn:microsoft.com/office/officeart/2008/layout/VerticalCurvedList"/>
    <dgm:cxn modelId="{E7B3928C-9ABF-4654-9B2E-57B6D9648FD3}" srcId="{279DB16F-807E-46E4-BA29-5411AA06BA20}" destId="{E1433CEC-8098-4B17-9158-71960947D542}" srcOrd="3" destOrd="0" parTransId="{11620AA6-47F6-4792-B656-F26F9999829A}" sibTransId="{50EAD37F-E913-49D4-9969-8660CA375A08}"/>
    <dgm:cxn modelId="{12023C90-880A-45EE-8E15-B0B7719940B9}" type="presOf" srcId="{924D2712-3EFC-4D33-BD4F-814471F2A706}" destId="{6F79E7EC-6FC8-4A44-AC3C-C00AD474C383}" srcOrd="0" destOrd="0" presId="urn:microsoft.com/office/officeart/2008/layout/VerticalCurvedList"/>
    <dgm:cxn modelId="{BDA090A8-C89B-46D3-A695-A22F6B0BBAEC}" type="presOf" srcId="{5AA24EC9-09A6-4D4E-8A86-7875E5734C47}" destId="{C2477691-BEB2-4FD7-A688-A0DF9553D839}" srcOrd="0" destOrd="0" presId="urn:microsoft.com/office/officeart/2008/layout/VerticalCurvedList"/>
    <dgm:cxn modelId="{603992CD-9F8F-461B-B276-10FE3E5CE85F}" type="presOf" srcId="{279DB16F-807E-46E4-BA29-5411AA06BA20}" destId="{0436E7F1-2803-41ED-8961-F621BDAFF153}" srcOrd="0" destOrd="0" presId="urn:microsoft.com/office/officeart/2008/layout/VerticalCurvedList"/>
    <dgm:cxn modelId="{C140C6C8-3E5A-4A42-ABEB-A065F12B446B}" type="presParOf" srcId="{0436E7F1-2803-41ED-8961-F621BDAFF153}" destId="{F3F5237F-5C14-4399-BBA2-6B144E614705}" srcOrd="0" destOrd="0" presId="urn:microsoft.com/office/officeart/2008/layout/VerticalCurvedList"/>
    <dgm:cxn modelId="{05758794-D6DE-4059-AA6A-B759432B19A5}" type="presParOf" srcId="{F3F5237F-5C14-4399-BBA2-6B144E614705}" destId="{04BC62B8-0310-4B12-AC75-41F919C08E96}" srcOrd="0" destOrd="0" presId="urn:microsoft.com/office/officeart/2008/layout/VerticalCurvedList"/>
    <dgm:cxn modelId="{B581829F-CAAA-4962-9E24-8C7CC242B0E4}" type="presParOf" srcId="{04BC62B8-0310-4B12-AC75-41F919C08E96}" destId="{A055BEC5-E68E-4E1D-866E-1F35DC451179}" srcOrd="0" destOrd="0" presId="urn:microsoft.com/office/officeart/2008/layout/VerticalCurvedList"/>
    <dgm:cxn modelId="{E985601A-9FD4-4304-9E17-0F9172D708B2}" type="presParOf" srcId="{04BC62B8-0310-4B12-AC75-41F919C08E96}" destId="{6436F28D-31D3-4CE3-A095-BE9B915084B1}" srcOrd="1" destOrd="0" presId="urn:microsoft.com/office/officeart/2008/layout/VerticalCurvedList"/>
    <dgm:cxn modelId="{ACA90A3E-12F9-430E-84DC-6FA61BBA165B}" type="presParOf" srcId="{04BC62B8-0310-4B12-AC75-41F919C08E96}" destId="{26CBFDCF-68F1-4209-A3E3-CC5F560E3114}" srcOrd="2" destOrd="0" presId="urn:microsoft.com/office/officeart/2008/layout/VerticalCurvedList"/>
    <dgm:cxn modelId="{96ADFF84-BBFF-44F7-83C5-9EC1FA966D4E}" type="presParOf" srcId="{04BC62B8-0310-4B12-AC75-41F919C08E96}" destId="{282812BE-60D5-41D8-90CD-1BAF7C003629}" srcOrd="3" destOrd="0" presId="urn:microsoft.com/office/officeart/2008/layout/VerticalCurvedList"/>
    <dgm:cxn modelId="{3F111EAB-7D72-4010-B8F8-B6B4D8AA94C4}" type="presParOf" srcId="{F3F5237F-5C14-4399-BBA2-6B144E614705}" destId="{3D99526F-623A-414B-8402-9D36559D214B}" srcOrd="1" destOrd="0" presId="urn:microsoft.com/office/officeart/2008/layout/VerticalCurvedList"/>
    <dgm:cxn modelId="{E4AA165F-6430-47A0-9A86-B124C274B34B}" type="presParOf" srcId="{F3F5237F-5C14-4399-BBA2-6B144E614705}" destId="{9A49E84C-D570-4174-9DCE-C2A565226E46}" srcOrd="2" destOrd="0" presId="urn:microsoft.com/office/officeart/2008/layout/VerticalCurvedList"/>
    <dgm:cxn modelId="{A7937525-F974-4EF2-AAD4-D4CF4FEBE221}" type="presParOf" srcId="{9A49E84C-D570-4174-9DCE-C2A565226E46}" destId="{8280A2D3-4E78-4B3E-AEA3-49A4171BA5E8}" srcOrd="0" destOrd="0" presId="urn:microsoft.com/office/officeart/2008/layout/VerticalCurvedList"/>
    <dgm:cxn modelId="{0615A2BA-AC6E-47E0-9A48-FB23B28FF517}" type="presParOf" srcId="{F3F5237F-5C14-4399-BBA2-6B144E614705}" destId="{C2477691-BEB2-4FD7-A688-A0DF9553D839}" srcOrd="3" destOrd="0" presId="urn:microsoft.com/office/officeart/2008/layout/VerticalCurvedList"/>
    <dgm:cxn modelId="{C5969209-BA8D-4440-A367-E9D85A12221A}" type="presParOf" srcId="{F3F5237F-5C14-4399-BBA2-6B144E614705}" destId="{1A75F66A-A9AD-4C29-B101-7F8828FB9528}" srcOrd="4" destOrd="0" presId="urn:microsoft.com/office/officeart/2008/layout/VerticalCurvedList"/>
    <dgm:cxn modelId="{081D8AC0-9480-45C3-BAA6-A6EBC281A4F9}" type="presParOf" srcId="{1A75F66A-A9AD-4C29-B101-7F8828FB9528}" destId="{959ACFE4-E693-4915-A0A8-8C0AC341630F}" srcOrd="0" destOrd="0" presId="urn:microsoft.com/office/officeart/2008/layout/VerticalCurvedList"/>
    <dgm:cxn modelId="{8C25FB7A-A7A7-4B8F-9DE5-2B4F1D7A607C}" type="presParOf" srcId="{F3F5237F-5C14-4399-BBA2-6B144E614705}" destId="{6F79E7EC-6FC8-4A44-AC3C-C00AD474C383}" srcOrd="5" destOrd="0" presId="urn:microsoft.com/office/officeart/2008/layout/VerticalCurvedList"/>
    <dgm:cxn modelId="{41E112C3-C7F1-4D89-B05C-C25F2D5AD552}" type="presParOf" srcId="{F3F5237F-5C14-4399-BBA2-6B144E614705}" destId="{A121F0C8-3B10-4AF1-BA0E-04ED69EA8575}" srcOrd="6" destOrd="0" presId="urn:microsoft.com/office/officeart/2008/layout/VerticalCurvedList"/>
    <dgm:cxn modelId="{F53E172D-79A0-487B-BEDD-8A3AEA08D804}" type="presParOf" srcId="{A121F0C8-3B10-4AF1-BA0E-04ED69EA8575}" destId="{B22C439B-B032-4A26-BA73-94D9E1E882F8}" srcOrd="0" destOrd="0" presId="urn:microsoft.com/office/officeart/2008/layout/VerticalCurvedList"/>
    <dgm:cxn modelId="{98BE582B-9C66-4001-A847-D3FA2EEAD769}" type="presParOf" srcId="{F3F5237F-5C14-4399-BBA2-6B144E614705}" destId="{57812EB2-B313-413E-AEBA-A6F936CCA86C}" srcOrd="7" destOrd="0" presId="urn:microsoft.com/office/officeart/2008/layout/VerticalCurvedList"/>
    <dgm:cxn modelId="{732A59D1-1585-4010-BF78-C4AF065D6847}" type="presParOf" srcId="{F3F5237F-5C14-4399-BBA2-6B144E614705}" destId="{E3896ED1-D684-47CC-BCBC-3A2B5EC10CD3}" srcOrd="8" destOrd="0" presId="urn:microsoft.com/office/officeart/2008/layout/VerticalCurvedList"/>
    <dgm:cxn modelId="{EB65E22C-640F-4CC4-A59D-D0210F9DE27D}" type="presParOf" srcId="{E3896ED1-D684-47CC-BCBC-3A2B5EC10CD3}" destId="{351EB4C2-CB0F-41A3-9150-04221CA4CD1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6D0735-60FE-4519-B0DF-250E1150E6F0}" type="doc">
      <dgm:prSet loTypeId="urn:microsoft.com/office/officeart/2011/layout/ConvergingText" loCatId="process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GB"/>
        </a:p>
      </dgm:t>
    </dgm:pt>
    <dgm:pt modelId="{0C63E9BC-751D-4B10-A422-4A187B118CF5}">
      <dgm:prSet phldrT="[Text]"/>
      <dgm:spPr/>
      <dgm:t>
        <a:bodyPr/>
        <a:lstStyle/>
        <a:p>
          <a:r>
            <a:rPr lang="es-ES"/>
            <a:t>Función</a:t>
          </a:r>
          <a:endParaRPr lang="en-GB"/>
        </a:p>
      </dgm:t>
    </dgm:pt>
    <dgm:pt modelId="{B95E7D0C-F18B-41BB-8060-288783CA5DE5}" type="parTrans" cxnId="{BE603830-0F33-45D5-B33F-37B788154407}">
      <dgm:prSet/>
      <dgm:spPr/>
      <dgm:t>
        <a:bodyPr/>
        <a:lstStyle/>
        <a:p>
          <a:endParaRPr lang="en-GB"/>
        </a:p>
      </dgm:t>
    </dgm:pt>
    <dgm:pt modelId="{86ED491E-1CE3-484C-9902-D725D369DD72}" type="sibTrans" cxnId="{BE603830-0F33-45D5-B33F-37B788154407}">
      <dgm:prSet/>
      <dgm:spPr/>
      <dgm:t>
        <a:bodyPr/>
        <a:lstStyle/>
        <a:p>
          <a:endParaRPr lang="en-GB"/>
        </a:p>
      </dgm:t>
    </dgm:pt>
    <dgm:pt modelId="{980D3C3A-6D05-4F4C-A68B-51C1192641BD}">
      <dgm:prSet phldrT="[Text]"/>
      <dgm:spPr/>
      <dgm:t>
        <a:bodyPr/>
        <a:lstStyle/>
        <a:p>
          <a:r>
            <a:rPr lang="es-ES"/>
            <a:t>Cuerpo</a:t>
          </a:r>
          <a:endParaRPr lang="en-GB"/>
        </a:p>
      </dgm:t>
    </dgm:pt>
    <dgm:pt modelId="{182E92B7-6D1B-416A-9F57-588BE65F78E0}" type="parTrans" cxnId="{F23E7AE7-6332-4400-BDB9-58413F8AF8FC}">
      <dgm:prSet/>
      <dgm:spPr/>
      <dgm:t>
        <a:bodyPr/>
        <a:lstStyle/>
        <a:p>
          <a:endParaRPr lang="en-GB"/>
        </a:p>
      </dgm:t>
    </dgm:pt>
    <dgm:pt modelId="{F63B85CA-1644-4040-B1EE-BB8C5F920474}" type="sibTrans" cxnId="{F23E7AE7-6332-4400-BDB9-58413F8AF8FC}">
      <dgm:prSet/>
      <dgm:spPr/>
      <dgm:t>
        <a:bodyPr/>
        <a:lstStyle/>
        <a:p>
          <a:endParaRPr lang="en-GB"/>
        </a:p>
      </dgm:t>
    </dgm:pt>
    <dgm:pt modelId="{41DD8B4B-5D92-4C2F-9A66-AAD55B3A8393}">
      <dgm:prSet phldrT="[Text]"/>
      <dgm:spPr/>
      <dgm:t>
        <a:bodyPr/>
        <a:lstStyle/>
        <a:p>
          <a:r>
            <a:rPr lang="es-ES"/>
            <a:t>Entorno</a:t>
          </a:r>
          <a:endParaRPr lang="en-GB"/>
        </a:p>
      </dgm:t>
    </dgm:pt>
    <dgm:pt modelId="{B0819834-CDAC-4A00-A60F-13D79B0422A8}" type="parTrans" cxnId="{33E5DAC5-10CB-4AF6-B731-DA68BA3DCAFE}">
      <dgm:prSet/>
      <dgm:spPr/>
      <dgm:t>
        <a:bodyPr/>
        <a:lstStyle/>
        <a:p>
          <a:endParaRPr lang="en-GB"/>
        </a:p>
      </dgm:t>
    </dgm:pt>
    <dgm:pt modelId="{0442B64F-375C-4C45-AA50-CB70FDE7656D}" type="sibTrans" cxnId="{33E5DAC5-10CB-4AF6-B731-DA68BA3DCAFE}">
      <dgm:prSet/>
      <dgm:spPr/>
      <dgm:t>
        <a:bodyPr/>
        <a:lstStyle/>
        <a:p>
          <a:endParaRPr lang="en-GB"/>
        </a:p>
      </dgm:t>
    </dgm:pt>
    <dgm:pt modelId="{0ECAB0F2-DAAE-40C7-9D6D-D4D30675E345}">
      <dgm:prSet phldrT="[Text]"/>
      <dgm:spPr/>
      <dgm:t>
        <a:bodyPr/>
        <a:lstStyle/>
        <a:p>
          <a:r>
            <a:rPr lang="es-ES"/>
            <a:t>Argumentos</a:t>
          </a:r>
          <a:endParaRPr lang="en-GB"/>
        </a:p>
      </dgm:t>
    </dgm:pt>
    <dgm:pt modelId="{AF53824B-D5BD-4D0A-AD74-23ECCF26ACC8}" type="parTrans" cxnId="{BA353DB7-B934-484E-9B24-F2FF569C6342}">
      <dgm:prSet/>
      <dgm:spPr/>
      <dgm:t>
        <a:bodyPr/>
        <a:lstStyle/>
        <a:p>
          <a:endParaRPr lang="en-GB"/>
        </a:p>
      </dgm:t>
    </dgm:pt>
    <dgm:pt modelId="{5F6943E2-8494-4B40-AF9F-FEF363589F74}" type="sibTrans" cxnId="{BA353DB7-B934-484E-9B24-F2FF569C6342}">
      <dgm:prSet/>
      <dgm:spPr/>
      <dgm:t>
        <a:bodyPr/>
        <a:lstStyle/>
        <a:p>
          <a:endParaRPr lang="en-GB"/>
        </a:p>
      </dgm:t>
    </dgm:pt>
    <dgm:pt modelId="{DC6907E5-8E8E-4869-910A-DB4E9A6BBB39}" type="pres">
      <dgm:prSet presAssocID="{BE6D0735-60FE-4519-B0DF-250E1150E6F0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5DE6EEA7-3D57-47CC-A51A-BAC2F31FF2BF}" type="pres">
      <dgm:prSet presAssocID="{0C63E9BC-751D-4B10-A422-4A187B118CF5}" presName="composite" presStyleCnt="0"/>
      <dgm:spPr/>
    </dgm:pt>
    <dgm:pt modelId="{3AF5282D-0B55-4714-B360-6F104F6343E7}" type="pres">
      <dgm:prSet presAssocID="{0C63E9BC-751D-4B10-A422-4A187B118CF5}" presName="ParentAccent1" presStyleLbl="alignNode1" presStyleIdx="0" presStyleCnt="34"/>
      <dgm:spPr/>
    </dgm:pt>
    <dgm:pt modelId="{09751652-16F1-4585-A3F2-BF69D9B73118}" type="pres">
      <dgm:prSet presAssocID="{0C63E9BC-751D-4B10-A422-4A187B118CF5}" presName="ParentAccent2" presStyleLbl="alignNode1" presStyleIdx="1" presStyleCnt="34"/>
      <dgm:spPr/>
    </dgm:pt>
    <dgm:pt modelId="{45BD8EEF-FD16-4C19-BA42-09CDE19D6117}" type="pres">
      <dgm:prSet presAssocID="{0C63E9BC-751D-4B10-A422-4A187B118CF5}" presName="ParentAccent3" presStyleLbl="alignNode1" presStyleIdx="2" presStyleCnt="34"/>
      <dgm:spPr/>
    </dgm:pt>
    <dgm:pt modelId="{5671E9FF-B830-4A6F-9533-BF8857EADA62}" type="pres">
      <dgm:prSet presAssocID="{0C63E9BC-751D-4B10-A422-4A187B118CF5}" presName="ParentAccent4" presStyleLbl="alignNode1" presStyleIdx="3" presStyleCnt="34"/>
      <dgm:spPr/>
    </dgm:pt>
    <dgm:pt modelId="{2902F5A0-065B-4E2D-B12B-4B66B0A12E86}" type="pres">
      <dgm:prSet presAssocID="{0C63E9BC-751D-4B10-A422-4A187B118CF5}" presName="ParentAccent5" presStyleLbl="alignNode1" presStyleIdx="4" presStyleCnt="34"/>
      <dgm:spPr/>
    </dgm:pt>
    <dgm:pt modelId="{E1D5D927-D8F5-4BB7-89E0-303054397D0A}" type="pres">
      <dgm:prSet presAssocID="{0C63E9BC-751D-4B10-A422-4A187B118CF5}" presName="ParentAccent6" presStyleLbl="alignNode1" presStyleIdx="5" presStyleCnt="34"/>
      <dgm:spPr/>
    </dgm:pt>
    <dgm:pt modelId="{FADE9E8D-8903-40FE-B360-0DDE7886DF0E}" type="pres">
      <dgm:prSet presAssocID="{0C63E9BC-751D-4B10-A422-4A187B118CF5}" presName="ParentAccent7" presStyleLbl="alignNode1" presStyleIdx="6" presStyleCnt="34"/>
      <dgm:spPr/>
    </dgm:pt>
    <dgm:pt modelId="{08A0F3AE-84BC-4F71-84B5-95DE22071516}" type="pres">
      <dgm:prSet presAssocID="{0C63E9BC-751D-4B10-A422-4A187B118CF5}" presName="ParentAccent8" presStyleLbl="alignNode1" presStyleIdx="7" presStyleCnt="34"/>
      <dgm:spPr/>
    </dgm:pt>
    <dgm:pt modelId="{CEF36051-CB78-4090-A964-8AE8F33F19A3}" type="pres">
      <dgm:prSet presAssocID="{0C63E9BC-751D-4B10-A422-4A187B118CF5}" presName="ParentAccent9" presStyleLbl="alignNode1" presStyleIdx="8" presStyleCnt="34"/>
      <dgm:spPr/>
    </dgm:pt>
    <dgm:pt modelId="{01E974DC-DE71-4375-9ECB-81A615D17A9B}" type="pres">
      <dgm:prSet presAssocID="{0C63E9BC-751D-4B10-A422-4A187B118CF5}" presName="ParentAccent10" presStyleLbl="alignNode1" presStyleIdx="9" presStyleCnt="34"/>
      <dgm:spPr/>
    </dgm:pt>
    <dgm:pt modelId="{629C6DA2-7EFB-4948-A3FB-E4A9E2DE8ED0}" type="pres">
      <dgm:prSet presAssocID="{0C63E9BC-751D-4B10-A422-4A187B118CF5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2B38C1B0-B87E-4B93-9ABB-4302F8FF2CE6}" type="pres">
      <dgm:prSet presAssocID="{980D3C3A-6D05-4F4C-A68B-51C1192641BD}" presName="Child1Accent1" presStyleLbl="alignNode1" presStyleIdx="11" presStyleCnt="34"/>
      <dgm:spPr/>
    </dgm:pt>
    <dgm:pt modelId="{09F0D6F2-2E7D-4A5A-9213-459D22351093}" type="pres">
      <dgm:prSet presAssocID="{980D3C3A-6D05-4F4C-A68B-51C1192641BD}" presName="Child1Accent2" presStyleLbl="alignNode1" presStyleIdx="12" presStyleCnt="34"/>
      <dgm:spPr/>
    </dgm:pt>
    <dgm:pt modelId="{F1C9E3BA-9275-48F1-BD4D-2E1ADB556BF6}" type="pres">
      <dgm:prSet presAssocID="{980D3C3A-6D05-4F4C-A68B-51C1192641BD}" presName="Child1Accent3" presStyleLbl="alignNode1" presStyleIdx="13" presStyleCnt="34"/>
      <dgm:spPr/>
    </dgm:pt>
    <dgm:pt modelId="{3C4E4C29-86D4-4C47-88CE-AC1B3D8C74CB}" type="pres">
      <dgm:prSet presAssocID="{980D3C3A-6D05-4F4C-A68B-51C1192641BD}" presName="Child1Accent4" presStyleLbl="alignNode1" presStyleIdx="14" presStyleCnt="34"/>
      <dgm:spPr/>
    </dgm:pt>
    <dgm:pt modelId="{B5674B07-1493-408F-92A0-D5426E03CD77}" type="pres">
      <dgm:prSet presAssocID="{980D3C3A-6D05-4F4C-A68B-51C1192641BD}" presName="Child1Accent5" presStyleLbl="alignNode1" presStyleIdx="15" presStyleCnt="34"/>
      <dgm:spPr/>
    </dgm:pt>
    <dgm:pt modelId="{319EDF19-6E69-4BEE-BDC2-28527A7FE9EB}" type="pres">
      <dgm:prSet presAssocID="{980D3C3A-6D05-4F4C-A68B-51C1192641BD}" presName="Child1Accent6" presStyleLbl="alignNode1" presStyleIdx="16" presStyleCnt="34"/>
      <dgm:spPr/>
    </dgm:pt>
    <dgm:pt modelId="{2D0B0603-8E6C-41EC-BD4A-D5785ADB6A7D}" type="pres">
      <dgm:prSet presAssocID="{980D3C3A-6D05-4F4C-A68B-51C1192641BD}" presName="Child1Accent7" presStyleLbl="alignNode1" presStyleIdx="17" presStyleCnt="34"/>
      <dgm:spPr/>
    </dgm:pt>
    <dgm:pt modelId="{4431FF0C-C247-4D36-B787-C26BC1268812}" type="pres">
      <dgm:prSet presAssocID="{980D3C3A-6D05-4F4C-A68B-51C1192641BD}" presName="Child1Accent8" presStyleLbl="alignNode1" presStyleIdx="18" presStyleCnt="34"/>
      <dgm:spPr/>
    </dgm:pt>
    <dgm:pt modelId="{18E5463A-5A76-47BF-A667-4AC674CAFC6A}" type="pres">
      <dgm:prSet presAssocID="{980D3C3A-6D05-4F4C-A68B-51C1192641BD}" presName="Child1Accent9" presStyleLbl="alignNode1" presStyleIdx="19" presStyleCnt="34"/>
      <dgm:spPr/>
    </dgm:pt>
    <dgm:pt modelId="{DAB5B6A6-4C30-45F2-8242-D0BA0D91DD90}" type="pres">
      <dgm:prSet presAssocID="{980D3C3A-6D05-4F4C-A68B-51C1192641BD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C2071F22-8EDA-49B2-B905-14E00621B056}" type="pres">
      <dgm:prSet presAssocID="{41DD8B4B-5D92-4C2F-9A66-AAD55B3A8393}" presName="Child2Accent1" presStyleLbl="alignNode1" presStyleIdx="20" presStyleCnt="34"/>
      <dgm:spPr/>
    </dgm:pt>
    <dgm:pt modelId="{A7914497-C96C-438C-8FF1-465AD545C066}" type="pres">
      <dgm:prSet presAssocID="{41DD8B4B-5D92-4C2F-9A66-AAD55B3A8393}" presName="Child2Accent2" presStyleLbl="alignNode1" presStyleIdx="21" presStyleCnt="34"/>
      <dgm:spPr/>
    </dgm:pt>
    <dgm:pt modelId="{6CAD751E-F47B-4F0F-9E2E-5C2C1E76D93A}" type="pres">
      <dgm:prSet presAssocID="{41DD8B4B-5D92-4C2F-9A66-AAD55B3A8393}" presName="Child2Accent3" presStyleLbl="alignNode1" presStyleIdx="22" presStyleCnt="34"/>
      <dgm:spPr/>
    </dgm:pt>
    <dgm:pt modelId="{C792854D-00EA-49DE-8FCB-EAD83ACAEC91}" type="pres">
      <dgm:prSet presAssocID="{41DD8B4B-5D92-4C2F-9A66-AAD55B3A8393}" presName="Child2Accent4" presStyleLbl="alignNode1" presStyleIdx="23" presStyleCnt="34"/>
      <dgm:spPr/>
    </dgm:pt>
    <dgm:pt modelId="{8E8BA844-13FA-4898-9FCC-FA730658942B}" type="pres">
      <dgm:prSet presAssocID="{41DD8B4B-5D92-4C2F-9A66-AAD55B3A8393}" presName="Child2Accent5" presStyleLbl="alignNode1" presStyleIdx="24" presStyleCnt="34"/>
      <dgm:spPr/>
    </dgm:pt>
    <dgm:pt modelId="{347591A5-BB8C-4A76-ABFD-6DFC7993E71C}" type="pres">
      <dgm:prSet presAssocID="{41DD8B4B-5D92-4C2F-9A66-AAD55B3A8393}" presName="Child2Accent6" presStyleLbl="alignNode1" presStyleIdx="25" presStyleCnt="34"/>
      <dgm:spPr/>
    </dgm:pt>
    <dgm:pt modelId="{9197649B-DE7A-41BA-9ABF-454BE35EDE15}" type="pres">
      <dgm:prSet presAssocID="{41DD8B4B-5D92-4C2F-9A66-AAD55B3A8393}" presName="Child2Accent7" presStyleLbl="alignNode1" presStyleIdx="26" presStyleCnt="34"/>
      <dgm:spPr/>
    </dgm:pt>
    <dgm:pt modelId="{0FD2E268-963A-4FC6-9947-DDC15E6417C5}" type="pres">
      <dgm:prSet presAssocID="{41DD8B4B-5D92-4C2F-9A66-AAD55B3A8393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90A1E35A-10B8-4D1D-8BE5-9B8D81EE9F4C}" type="pres">
      <dgm:prSet presAssocID="{0ECAB0F2-DAAE-40C7-9D6D-D4D30675E345}" presName="Child3Accent1" presStyleLbl="alignNode1" presStyleIdx="27" presStyleCnt="34"/>
      <dgm:spPr/>
    </dgm:pt>
    <dgm:pt modelId="{C726070D-FD66-4C55-A0D3-B88BB1E9F6CA}" type="pres">
      <dgm:prSet presAssocID="{0ECAB0F2-DAAE-40C7-9D6D-D4D30675E345}" presName="Child3Accent2" presStyleLbl="alignNode1" presStyleIdx="28" presStyleCnt="34"/>
      <dgm:spPr/>
    </dgm:pt>
    <dgm:pt modelId="{E485A1C8-D5AD-4CC8-9A69-3F238C3BBC61}" type="pres">
      <dgm:prSet presAssocID="{0ECAB0F2-DAAE-40C7-9D6D-D4D30675E345}" presName="Child3Accent3" presStyleLbl="alignNode1" presStyleIdx="29" presStyleCnt="34"/>
      <dgm:spPr/>
    </dgm:pt>
    <dgm:pt modelId="{BD0A56A7-5C7F-41B1-986E-34CA106A8BD5}" type="pres">
      <dgm:prSet presAssocID="{0ECAB0F2-DAAE-40C7-9D6D-D4D30675E345}" presName="Child3Accent4" presStyleLbl="alignNode1" presStyleIdx="30" presStyleCnt="34"/>
      <dgm:spPr/>
    </dgm:pt>
    <dgm:pt modelId="{F2ED80A1-4E2D-4218-923A-B538DC4109B8}" type="pres">
      <dgm:prSet presAssocID="{0ECAB0F2-DAAE-40C7-9D6D-D4D30675E345}" presName="Child3Accent5" presStyleLbl="alignNode1" presStyleIdx="31" presStyleCnt="34"/>
      <dgm:spPr/>
    </dgm:pt>
    <dgm:pt modelId="{DAFDC098-0AF5-4E5F-A0D7-6072120ECF42}" type="pres">
      <dgm:prSet presAssocID="{0ECAB0F2-DAAE-40C7-9D6D-D4D30675E345}" presName="Child3Accent6" presStyleLbl="alignNode1" presStyleIdx="32" presStyleCnt="34"/>
      <dgm:spPr/>
    </dgm:pt>
    <dgm:pt modelId="{DE0557CC-6969-4C59-BAC9-932F357078C7}" type="pres">
      <dgm:prSet presAssocID="{0ECAB0F2-DAAE-40C7-9D6D-D4D30675E345}" presName="Child3Accent7" presStyleLbl="alignNode1" presStyleIdx="33" presStyleCnt="34"/>
      <dgm:spPr/>
    </dgm:pt>
    <dgm:pt modelId="{B75AC50F-0E98-4B97-9EA6-2C2EE7C1187A}" type="pres">
      <dgm:prSet presAssocID="{0ECAB0F2-DAAE-40C7-9D6D-D4D30675E345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DC69F521-CF52-456D-9F51-02C960DD8132}" type="presOf" srcId="{BE6D0735-60FE-4519-B0DF-250E1150E6F0}" destId="{DC6907E5-8E8E-4869-910A-DB4E9A6BBB39}" srcOrd="0" destOrd="0" presId="urn:microsoft.com/office/officeart/2011/layout/ConvergingText"/>
    <dgm:cxn modelId="{BE603830-0F33-45D5-B33F-37B788154407}" srcId="{BE6D0735-60FE-4519-B0DF-250E1150E6F0}" destId="{0C63E9BC-751D-4B10-A422-4A187B118CF5}" srcOrd="0" destOrd="0" parTransId="{B95E7D0C-F18B-41BB-8060-288783CA5DE5}" sibTransId="{86ED491E-1CE3-484C-9902-D725D369DD72}"/>
    <dgm:cxn modelId="{A2DAFB32-0480-45E6-BB77-8EEE587C3A30}" type="presOf" srcId="{0C63E9BC-751D-4B10-A422-4A187B118CF5}" destId="{629C6DA2-7EFB-4948-A3FB-E4A9E2DE8ED0}" srcOrd="0" destOrd="0" presId="urn:microsoft.com/office/officeart/2011/layout/ConvergingText"/>
    <dgm:cxn modelId="{EA84383C-70AE-4FD4-AEDE-E643FFD4E8E7}" type="presOf" srcId="{41DD8B4B-5D92-4C2F-9A66-AAD55B3A8393}" destId="{0FD2E268-963A-4FC6-9947-DDC15E6417C5}" srcOrd="0" destOrd="0" presId="urn:microsoft.com/office/officeart/2011/layout/ConvergingText"/>
    <dgm:cxn modelId="{B00B4D94-ABAB-4E71-8536-9884B89FF7F9}" type="presOf" srcId="{0ECAB0F2-DAAE-40C7-9D6D-D4D30675E345}" destId="{B75AC50F-0E98-4B97-9EA6-2C2EE7C1187A}" srcOrd="0" destOrd="0" presId="urn:microsoft.com/office/officeart/2011/layout/ConvergingText"/>
    <dgm:cxn modelId="{BA353DB7-B934-484E-9B24-F2FF569C6342}" srcId="{0C63E9BC-751D-4B10-A422-4A187B118CF5}" destId="{0ECAB0F2-DAAE-40C7-9D6D-D4D30675E345}" srcOrd="2" destOrd="0" parTransId="{AF53824B-D5BD-4D0A-AD74-23ECCF26ACC8}" sibTransId="{5F6943E2-8494-4B40-AF9F-FEF363589F74}"/>
    <dgm:cxn modelId="{33E5DAC5-10CB-4AF6-B731-DA68BA3DCAFE}" srcId="{0C63E9BC-751D-4B10-A422-4A187B118CF5}" destId="{41DD8B4B-5D92-4C2F-9A66-AAD55B3A8393}" srcOrd="1" destOrd="0" parTransId="{B0819834-CDAC-4A00-A60F-13D79B0422A8}" sibTransId="{0442B64F-375C-4C45-AA50-CB70FDE7656D}"/>
    <dgm:cxn modelId="{7BD289CC-A82D-401D-8C94-B0507057FC17}" type="presOf" srcId="{980D3C3A-6D05-4F4C-A68B-51C1192641BD}" destId="{DAB5B6A6-4C30-45F2-8242-D0BA0D91DD90}" srcOrd="0" destOrd="0" presId="urn:microsoft.com/office/officeart/2011/layout/ConvergingText"/>
    <dgm:cxn modelId="{F23E7AE7-6332-4400-BDB9-58413F8AF8FC}" srcId="{0C63E9BC-751D-4B10-A422-4A187B118CF5}" destId="{980D3C3A-6D05-4F4C-A68B-51C1192641BD}" srcOrd="0" destOrd="0" parTransId="{182E92B7-6D1B-416A-9F57-588BE65F78E0}" sibTransId="{F63B85CA-1644-4040-B1EE-BB8C5F920474}"/>
    <dgm:cxn modelId="{586447C2-4440-4B88-A168-C3BBA0C5F70C}" type="presParOf" srcId="{DC6907E5-8E8E-4869-910A-DB4E9A6BBB39}" destId="{5DE6EEA7-3D57-47CC-A51A-BAC2F31FF2BF}" srcOrd="0" destOrd="0" presId="urn:microsoft.com/office/officeart/2011/layout/ConvergingText"/>
    <dgm:cxn modelId="{9B5772B3-2B90-422D-912B-83603DB9FACB}" type="presParOf" srcId="{5DE6EEA7-3D57-47CC-A51A-BAC2F31FF2BF}" destId="{3AF5282D-0B55-4714-B360-6F104F6343E7}" srcOrd="0" destOrd="0" presId="urn:microsoft.com/office/officeart/2011/layout/ConvergingText"/>
    <dgm:cxn modelId="{58A3DFEC-700E-4942-96FA-00919AD882B0}" type="presParOf" srcId="{5DE6EEA7-3D57-47CC-A51A-BAC2F31FF2BF}" destId="{09751652-16F1-4585-A3F2-BF69D9B73118}" srcOrd="1" destOrd="0" presId="urn:microsoft.com/office/officeart/2011/layout/ConvergingText"/>
    <dgm:cxn modelId="{F4F75B1C-BC36-4DB2-BEED-54FED50DB844}" type="presParOf" srcId="{5DE6EEA7-3D57-47CC-A51A-BAC2F31FF2BF}" destId="{45BD8EEF-FD16-4C19-BA42-09CDE19D6117}" srcOrd="2" destOrd="0" presId="urn:microsoft.com/office/officeart/2011/layout/ConvergingText"/>
    <dgm:cxn modelId="{350D1729-C2EA-4023-92AE-139FF2766007}" type="presParOf" srcId="{5DE6EEA7-3D57-47CC-A51A-BAC2F31FF2BF}" destId="{5671E9FF-B830-4A6F-9533-BF8857EADA62}" srcOrd="3" destOrd="0" presId="urn:microsoft.com/office/officeart/2011/layout/ConvergingText"/>
    <dgm:cxn modelId="{5B8AC33E-F482-44AF-91D2-E0027AF013A8}" type="presParOf" srcId="{5DE6EEA7-3D57-47CC-A51A-BAC2F31FF2BF}" destId="{2902F5A0-065B-4E2D-B12B-4B66B0A12E86}" srcOrd="4" destOrd="0" presId="urn:microsoft.com/office/officeart/2011/layout/ConvergingText"/>
    <dgm:cxn modelId="{8E580583-C16C-4E5F-994E-A26C34914DB8}" type="presParOf" srcId="{5DE6EEA7-3D57-47CC-A51A-BAC2F31FF2BF}" destId="{E1D5D927-D8F5-4BB7-89E0-303054397D0A}" srcOrd="5" destOrd="0" presId="urn:microsoft.com/office/officeart/2011/layout/ConvergingText"/>
    <dgm:cxn modelId="{60E4F6AB-2E8C-42DA-829E-C8838D02E185}" type="presParOf" srcId="{5DE6EEA7-3D57-47CC-A51A-BAC2F31FF2BF}" destId="{FADE9E8D-8903-40FE-B360-0DDE7886DF0E}" srcOrd="6" destOrd="0" presId="urn:microsoft.com/office/officeart/2011/layout/ConvergingText"/>
    <dgm:cxn modelId="{E1862C4D-0C54-414D-B130-B8D306FA2297}" type="presParOf" srcId="{5DE6EEA7-3D57-47CC-A51A-BAC2F31FF2BF}" destId="{08A0F3AE-84BC-4F71-84B5-95DE22071516}" srcOrd="7" destOrd="0" presId="urn:microsoft.com/office/officeart/2011/layout/ConvergingText"/>
    <dgm:cxn modelId="{69E314E4-B5A8-4597-B187-2543A8DE3A10}" type="presParOf" srcId="{5DE6EEA7-3D57-47CC-A51A-BAC2F31FF2BF}" destId="{CEF36051-CB78-4090-A964-8AE8F33F19A3}" srcOrd="8" destOrd="0" presId="urn:microsoft.com/office/officeart/2011/layout/ConvergingText"/>
    <dgm:cxn modelId="{BF5423D1-C04B-4826-933E-466AA2BC220F}" type="presParOf" srcId="{5DE6EEA7-3D57-47CC-A51A-BAC2F31FF2BF}" destId="{01E974DC-DE71-4375-9ECB-81A615D17A9B}" srcOrd="9" destOrd="0" presId="urn:microsoft.com/office/officeart/2011/layout/ConvergingText"/>
    <dgm:cxn modelId="{430A9C69-8EA7-4B3D-A57E-AB845CC1A15F}" type="presParOf" srcId="{5DE6EEA7-3D57-47CC-A51A-BAC2F31FF2BF}" destId="{629C6DA2-7EFB-4948-A3FB-E4A9E2DE8ED0}" srcOrd="10" destOrd="0" presId="urn:microsoft.com/office/officeart/2011/layout/ConvergingText"/>
    <dgm:cxn modelId="{F46EBDA2-E43E-4E28-90AA-C0E6E008EB00}" type="presParOf" srcId="{5DE6EEA7-3D57-47CC-A51A-BAC2F31FF2BF}" destId="{2B38C1B0-B87E-4B93-9ABB-4302F8FF2CE6}" srcOrd="11" destOrd="0" presId="urn:microsoft.com/office/officeart/2011/layout/ConvergingText"/>
    <dgm:cxn modelId="{29B61316-60C1-40D7-844C-8DF7C4B5454C}" type="presParOf" srcId="{5DE6EEA7-3D57-47CC-A51A-BAC2F31FF2BF}" destId="{09F0D6F2-2E7D-4A5A-9213-459D22351093}" srcOrd="12" destOrd="0" presId="urn:microsoft.com/office/officeart/2011/layout/ConvergingText"/>
    <dgm:cxn modelId="{478ABBB0-BF4B-4774-BC14-593365EDC8CA}" type="presParOf" srcId="{5DE6EEA7-3D57-47CC-A51A-BAC2F31FF2BF}" destId="{F1C9E3BA-9275-48F1-BD4D-2E1ADB556BF6}" srcOrd="13" destOrd="0" presId="urn:microsoft.com/office/officeart/2011/layout/ConvergingText"/>
    <dgm:cxn modelId="{6F7EDA1E-72C5-4240-A16A-4253D5E534C4}" type="presParOf" srcId="{5DE6EEA7-3D57-47CC-A51A-BAC2F31FF2BF}" destId="{3C4E4C29-86D4-4C47-88CE-AC1B3D8C74CB}" srcOrd="14" destOrd="0" presId="urn:microsoft.com/office/officeart/2011/layout/ConvergingText"/>
    <dgm:cxn modelId="{40753235-754D-469D-8BE2-0A073A95B409}" type="presParOf" srcId="{5DE6EEA7-3D57-47CC-A51A-BAC2F31FF2BF}" destId="{B5674B07-1493-408F-92A0-D5426E03CD77}" srcOrd="15" destOrd="0" presId="urn:microsoft.com/office/officeart/2011/layout/ConvergingText"/>
    <dgm:cxn modelId="{5DBFC27A-B16B-4EBA-B9A7-7FAF0AF6ADE2}" type="presParOf" srcId="{5DE6EEA7-3D57-47CC-A51A-BAC2F31FF2BF}" destId="{319EDF19-6E69-4BEE-BDC2-28527A7FE9EB}" srcOrd="16" destOrd="0" presId="urn:microsoft.com/office/officeart/2011/layout/ConvergingText"/>
    <dgm:cxn modelId="{96D819C7-69E9-42C2-89E3-CD3EB3EBE93A}" type="presParOf" srcId="{5DE6EEA7-3D57-47CC-A51A-BAC2F31FF2BF}" destId="{2D0B0603-8E6C-41EC-BD4A-D5785ADB6A7D}" srcOrd="17" destOrd="0" presId="urn:microsoft.com/office/officeart/2011/layout/ConvergingText"/>
    <dgm:cxn modelId="{2FBFC1FC-AF7D-4E7B-820B-E15589618485}" type="presParOf" srcId="{5DE6EEA7-3D57-47CC-A51A-BAC2F31FF2BF}" destId="{4431FF0C-C247-4D36-B787-C26BC1268812}" srcOrd="18" destOrd="0" presId="urn:microsoft.com/office/officeart/2011/layout/ConvergingText"/>
    <dgm:cxn modelId="{DE02BC43-EB37-46C9-A7EB-EA697C34656D}" type="presParOf" srcId="{5DE6EEA7-3D57-47CC-A51A-BAC2F31FF2BF}" destId="{18E5463A-5A76-47BF-A667-4AC674CAFC6A}" srcOrd="19" destOrd="0" presId="urn:microsoft.com/office/officeart/2011/layout/ConvergingText"/>
    <dgm:cxn modelId="{3845C902-ED02-4510-9572-3504A472D997}" type="presParOf" srcId="{5DE6EEA7-3D57-47CC-A51A-BAC2F31FF2BF}" destId="{DAB5B6A6-4C30-45F2-8242-D0BA0D91DD90}" srcOrd="20" destOrd="0" presId="urn:microsoft.com/office/officeart/2011/layout/ConvergingText"/>
    <dgm:cxn modelId="{6E8F8244-F528-4360-A81A-19297125A3F1}" type="presParOf" srcId="{5DE6EEA7-3D57-47CC-A51A-BAC2F31FF2BF}" destId="{C2071F22-8EDA-49B2-B905-14E00621B056}" srcOrd="21" destOrd="0" presId="urn:microsoft.com/office/officeart/2011/layout/ConvergingText"/>
    <dgm:cxn modelId="{3BEB859E-6664-4823-983C-E56E883204E6}" type="presParOf" srcId="{5DE6EEA7-3D57-47CC-A51A-BAC2F31FF2BF}" destId="{A7914497-C96C-438C-8FF1-465AD545C066}" srcOrd="22" destOrd="0" presId="urn:microsoft.com/office/officeart/2011/layout/ConvergingText"/>
    <dgm:cxn modelId="{9D22EFE5-2273-4AB7-A17E-772FCF582DCB}" type="presParOf" srcId="{5DE6EEA7-3D57-47CC-A51A-BAC2F31FF2BF}" destId="{6CAD751E-F47B-4F0F-9E2E-5C2C1E76D93A}" srcOrd="23" destOrd="0" presId="urn:microsoft.com/office/officeart/2011/layout/ConvergingText"/>
    <dgm:cxn modelId="{C5668AAF-4D03-49BF-9BC6-D261DD5D9BE1}" type="presParOf" srcId="{5DE6EEA7-3D57-47CC-A51A-BAC2F31FF2BF}" destId="{C792854D-00EA-49DE-8FCB-EAD83ACAEC91}" srcOrd="24" destOrd="0" presId="urn:microsoft.com/office/officeart/2011/layout/ConvergingText"/>
    <dgm:cxn modelId="{FDF9940C-6A56-40AA-9B87-F40D4038C64B}" type="presParOf" srcId="{5DE6EEA7-3D57-47CC-A51A-BAC2F31FF2BF}" destId="{8E8BA844-13FA-4898-9FCC-FA730658942B}" srcOrd="25" destOrd="0" presId="urn:microsoft.com/office/officeart/2011/layout/ConvergingText"/>
    <dgm:cxn modelId="{CA2498FA-164A-46E5-9256-A9A81D00A5C2}" type="presParOf" srcId="{5DE6EEA7-3D57-47CC-A51A-BAC2F31FF2BF}" destId="{347591A5-BB8C-4A76-ABFD-6DFC7993E71C}" srcOrd="26" destOrd="0" presId="urn:microsoft.com/office/officeart/2011/layout/ConvergingText"/>
    <dgm:cxn modelId="{EC84F07E-053D-452D-A1FC-4589088F7070}" type="presParOf" srcId="{5DE6EEA7-3D57-47CC-A51A-BAC2F31FF2BF}" destId="{9197649B-DE7A-41BA-9ABF-454BE35EDE15}" srcOrd="27" destOrd="0" presId="urn:microsoft.com/office/officeart/2011/layout/ConvergingText"/>
    <dgm:cxn modelId="{461A30DC-7339-41EF-8B14-34750AAFA631}" type="presParOf" srcId="{5DE6EEA7-3D57-47CC-A51A-BAC2F31FF2BF}" destId="{0FD2E268-963A-4FC6-9947-DDC15E6417C5}" srcOrd="28" destOrd="0" presId="urn:microsoft.com/office/officeart/2011/layout/ConvergingText"/>
    <dgm:cxn modelId="{1F33411A-D28C-4154-A281-4A8B6F36F632}" type="presParOf" srcId="{5DE6EEA7-3D57-47CC-A51A-BAC2F31FF2BF}" destId="{90A1E35A-10B8-4D1D-8BE5-9B8D81EE9F4C}" srcOrd="29" destOrd="0" presId="urn:microsoft.com/office/officeart/2011/layout/ConvergingText"/>
    <dgm:cxn modelId="{6F1C70DD-C31E-40C9-A3F8-196803565240}" type="presParOf" srcId="{5DE6EEA7-3D57-47CC-A51A-BAC2F31FF2BF}" destId="{C726070D-FD66-4C55-A0D3-B88BB1E9F6CA}" srcOrd="30" destOrd="0" presId="urn:microsoft.com/office/officeart/2011/layout/ConvergingText"/>
    <dgm:cxn modelId="{84F37357-465F-43B5-9A39-185E85178E58}" type="presParOf" srcId="{5DE6EEA7-3D57-47CC-A51A-BAC2F31FF2BF}" destId="{E485A1C8-D5AD-4CC8-9A69-3F238C3BBC61}" srcOrd="31" destOrd="0" presId="urn:microsoft.com/office/officeart/2011/layout/ConvergingText"/>
    <dgm:cxn modelId="{69194CAF-1AB1-452B-AF69-78733B1726DF}" type="presParOf" srcId="{5DE6EEA7-3D57-47CC-A51A-BAC2F31FF2BF}" destId="{BD0A56A7-5C7F-41B1-986E-34CA106A8BD5}" srcOrd="32" destOrd="0" presId="urn:microsoft.com/office/officeart/2011/layout/ConvergingText"/>
    <dgm:cxn modelId="{BAC5905C-AD44-403B-BF23-A918DD2F8A55}" type="presParOf" srcId="{5DE6EEA7-3D57-47CC-A51A-BAC2F31FF2BF}" destId="{F2ED80A1-4E2D-4218-923A-B538DC4109B8}" srcOrd="33" destOrd="0" presId="urn:microsoft.com/office/officeart/2011/layout/ConvergingText"/>
    <dgm:cxn modelId="{4B2B5A19-DA50-4BFE-93C6-F32A6523AC4A}" type="presParOf" srcId="{5DE6EEA7-3D57-47CC-A51A-BAC2F31FF2BF}" destId="{DAFDC098-0AF5-4E5F-A0D7-6072120ECF42}" srcOrd="34" destOrd="0" presId="urn:microsoft.com/office/officeart/2011/layout/ConvergingText"/>
    <dgm:cxn modelId="{41A4939C-6B37-4EA2-AC45-5BFEBE424303}" type="presParOf" srcId="{5DE6EEA7-3D57-47CC-A51A-BAC2F31FF2BF}" destId="{DE0557CC-6969-4C59-BAC9-932F357078C7}" srcOrd="35" destOrd="0" presId="urn:microsoft.com/office/officeart/2011/layout/ConvergingText"/>
    <dgm:cxn modelId="{F42D51DC-1F2E-4425-BFB6-7D0892A7EB52}" type="presParOf" srcId="{5DE6EEA7-3D57-47CC-A51A-BAC2F31FF2BF}" destId="{B75AC50F-0E98-4B97-9EA6-2C2EE7C1187A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endParaRPr lang="en-GB"/>
            </a:p>
          </dgm:t>
        </dgm:pt>
      </mc:Choice>
      <mc:Fallback xmlns="">
        <dgm:pt modelId="{66953DC6-F37D-429D-993A-3384F22A8D12}">
          <dgm:prSet phldrT="[Text]"/>
          <dgm:spPr/>
          <dgm:t>
            <a:bodyPr/>
            <a:lstStyle/>
            <a:p>
              <a:r>
                <a:rPr lang="en-GB"/>
                <a:t>Numeric	: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ℝ</a:t>
              </a:r>
              <a:endParaRPr lang="en-GB"/>
            </a:p>
          </dgm:t>
        </dgm:pt>
      </mc:Fallback>
    </mc:AlternateConten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4C3306-5FB5-4EF4-8DB8-0A685B76CDB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6953DC6-F37D-429D-993A-3384F22A8D12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86CFD64-E303-4F12-B4AD-5DB3AB61B6B7}" type="parTrans" cxnId="{1632456C-1218-4AEA-8B5E-4D650B9FFEA3}">
      <dgm:prSet/>
      <dgm:spPr/>
      <dgm:t>
        <a:bodyPr/>
        <a:lstStyle/>
        <a:p>
          <a:endParaRPr lang="en-GB"/>
        </a:p>
      </dgm:t>
    </dgm:pt>
    <dgm:pt modelId="{C409B557-A6B8-4DC1-9FC4-0B4F871222A2}" type="sibTrans" cxnId="{1632456C-1218-4AEA-8B5E-4D650B9FFEA3}">
      <dgm:prSet/>
      <dgm:spPr/>
      <dgm:t>
        <a:bodyPr/>
        <a:lstStyle/>
        <a:p>
          <a:endParaRPr lang="en-GB"/>
        </a:p>
      </dgm:t>
    </dgm:pt>
    <dgm:pt modelId="{23E32297-FA5B-4B70-A870-953928BDEE44}">
      <dgm:prSet phldrT="[Text]"/>
      <dgm:spPr/>
      <dgm:t>
        <a:bodyPr/>
        <a:lstStyle/>
        <a:p>
          <a:r>
            <a:rPr lang="en-GB"/>
            <a:t>Logic: </a:t>
          </a:r>
          <a:r>
            <a:rPr lang="en-US"/>
            <a:t>1</a:t>
          </a:r>
          <a:r>
            <a:rPr lang="es-ES"/>
            <a:t>|0</a:t>
          </a:r>
          <a:endParaRPr lang="en-GB"/>
        </a:p>
      </dgm:t>
    </dgm:pt>
    <dgm:pt modelId="{8F705F2A-8638-442C-BBA7-FE6D6BCA53E4}" type="parTrans" cxnId="{95E6F87B-E1B8-4A7B-8449-AE3927BD54BD}">
      <dgm:prSet/>
      <dgm:spPr/>
      <dgm:t>
        <a:bodyPr/>
        <a:lstStyle/>
        <a:p>
          <a:endParaRPr lang="en-GB"/>
        </a:p>
      </dgm:t>
    </dgm:pt>
    <dgm:pt modelId="{2940E759-CF25-47FF-AFC6-1BCDB84EA3BF}" type="sibTrans" cxnId="{95E6F87B-E1B8-4A7B-8449-AE3927BD54BD}">
      <dgm:prSet/>
      <dgm:spPr/>
      <dgm:t>
        <a:bodyPr/>
        <a:lstStyle/>
        <a:p>
          <a:endParaRPr lang="en-GB"/>
        </a:p>
      </dgm:t>
    </dgm:pt>
    <dgm:pt modelId="{AE0B00CD-0257-42B9-A64F-E12CCB601AF9}">
      <dgm:prSet/>
      <dgm:spPr/>
      <dgm:t>
        <a:bodyPr/>
        <a:lstStyle/>
        <a:p>
          <a:r>
            <a:rPr lang="en-US"/>
            <a:t>0, -8, 3.14…</a:t>
          </a:r>
          <a:r>
            <a:rPr lang="en-GB"/>
            <a:t> </a:t>
          </a:r>
        </a:p>
      </dgm:t>
    </dgm:pt>
    <dgm:pt modelId="{5CF47F13-6244-48CB-BA36-BA428E9ED7EA}" type="parTrans" cxnId="{24F90080-CE0D-411D-8537-B9FB0A379A94}">
      <dgm:prSet/>
      <dgm:spPr/>
      <dgm:t>
        <a:bodyPr/>
        <a:lstStyle/>
        <a:p>
          <a:endParaRPr lang="en-GB"/>
        </a:p>
      </dgm:t>
    </dgm:pt>
    <dgm:pt modelId="{F854D78D-A36E-4640-8572-AE92D8967A03}" type="sibTrans" cxnId="{24F90080-CE0D-411D-8537-B9FB0A379A94}">
      <dgm:prSet/>
      <dgm:spPr/>
      <dgm:t>
        <a:bodyPr/>
        <a:lstStyle/>
        <a:p>
          <a:endParaRPr lang="en-GB"/>
        </a:p>
      </dgm:t>
    </dgm:pt>
    <dgm:pt modelId="{EAB1298F-FA1F-4DCB-8B31-60D2043D2DC8}">
      <dgm:prSet phldrT="[Text]"/>
      <dgm:spPr/>
      <dgm:t>
        <a:bodyPr/>
        <a:lstStyle/>
        <a:p>
          <a:r>
            <a:rPr lang="en-GB"/>
            <a:t>TRUE, FALSE, T, F</a:t>
          </a:r>
        </a:p>
      </dgm:t>
    </dgm:pt>
    <dgm:pt modelId="{407019DA-5C5C-44D1-800B-9D501AD807B6}" type="parTrans" cxnId="{557282CE-C1D7-4C00-BA3F-2514980CBE1F}">
      <dgm:prSet/>
      <dgm:spPr/>
      <dgm:t>
        <a:bodyPr/>
        <a:lstStyle/>
        <a:p>
          <a:endParaRPr lang="en-GB"/>
        </a:p>
      </dgm:t>
    </dgm:pt>
    <dgm:pt modelId="{8A439794-129B-4415-953E-205B5AC04C1B}" type="sibTrans" cxnId="{557282CE-C1D7-4C00-BA3F-2514980CBE1F}">
      <dgm:prSet/>
      <dgm:spPr/>
      <dgm:t>
        <a:bodyPr/>
        <a:lstStyle/>
        <a:p>
          <a:endParaRPr lang="en-GB"/>
        </a:p>
      </dgm:t>
    </dgm:pt>
    <dgm:pt modelId="{6A84C4E5-E897-4D2D-A630-166E682E8D5E}">
      <dgm:prSet phldrT="[Text]"/>
      <dgm:spPr/>
      <dgm:t>
        <a:bodyPr/>
        <a:lstStyle/>
        <a:p>
          <a:r>
            <a:rPr lang="en-GB"/>
            <a:t>Character</a:t>
          </a:r>
        </a:p>
      </dgm:t>
    </dgm:pt>
    <dgm:pt modelId="{A78C999F-AAB0-4E9F-9533-6D09EB76159A}" type="parTrans" cxnId="{1FCFFC31-2E20-4F26-ADA1-92AF8B135EDC}">
      <dgm:prSet/>
      <dgm:spPr/>
      <dgm:t>
        <a:bodyPr/>
        <a:lstStyle/>
        <a:p>
          <a:endParaRPr lang="en-GB"/>
        </a:p>
      </dgm:t>
    </dgm:pt>
    <dgm:pt modelId="{33DED537-2859-40E8-AEF9-76E28D8BE14E}" type="sibTrans" cxnId="{1FCFFC31-2E20-4F26-ADA1-92AF8B135EDC}">
      <dgm:prSet/>
      <dgm:spPr/>
      <dgm:t>
        <a:bodyPr/>
        <a:lstStyle/>
        <a:p>
          <a:endParaRPr lang="en-GB"/>
        </a:p>
      </dgm:t>
    </dgm:pt>
    <dgm:pt modelId="{6E79E766-817B-4103-802C-6E2279F3FE2D}">
      <dgm:prSet phldrT="[Text]"/>
      <dgm:spPr/>
      <dgm:t>
        <a:bodyPr/>
        <a:lstStyle/>
        <a:p>
          <a:r>
            <a:rPr lang="en-GB"/>
            <a:t>“Que”, “es”, “</a:t>
          </a:r>
          <a:r>
            <a:rPr lang="en-GB" err="1"/>
            <a:t>eso</a:t>
          </a:r>
          <a:r>
            <a:rPr lang="en-GB"/>
            <a:t>”,  “</a:t>
          </a:r>
          <a:r>
            <a:rPr lang="en-GB" err="1"/>
            <a:t>Eso</a:t>
          </a:r>
          <a:r>
            <a:rPr lang="en-GB"/>
            <a:t> es Queso”</a:t>
          </a:r>
        </a:p>
      </dgm:t>
    </dgm:pt>
    <dgm:pt modelId="{1A96C15E-43B8-4ACE-99B0-3EF72B9A7D83}" type="parTrans" cxnId="{E1076AA3-CB74-4727-84B3-A6187D54710C}">
      <dgm:prSet/>
      <dgm:spPr/>
      <dgm:t>
        <a:bodyPr/>
        <a:lstStyle/>
        <a:p>
          <a:endParaRPr lang="en-GB"/>
        </a:p>
      </dgm:t>
    </dgm:pt>
    <dgm:pt modelId="{FAA61037-9AA5-49B3-93EB-B19D7B42622B}" type="sibTrans" cxnId="{E1076AA3-CB74-4727-84B3-A6187D54710C}">
      <dgm:prSet/>
      <dgm:spPr/>
      <dgm:t>
        <a:bodyPr/>
        <a:lstStyle/>
        <a:p>
          <a:endParaRPr lang="en-GB"/>
        </a:p>
      </dgm:t>
    </dgm:pt>
    <dgm:pt modelId="{A6DA8A2A-4A53-4776-8CA7-9FCE63B03C83}" type="pres">
      <dgm:prSet presAssocID="{124C3306-5FB5-4EF4-8DB8-0A685B76CDB2}" presName="linear" presStyleCnt="0">
        <dgm:presLayoutVars>
          <dgm:dir/>
          <dgm:animLvl val="lvl"/>
          <dgm:resizeHandles val="exact"/>
        </dgm:presLayoutVars>
      </dgm:prSet>
      <dgm:spPr/>
    </dgm:pt>
    <dgm:pt modelId="{09F5A43F-FB25-4311-A824-A5583B1DD159}" type="pres">
      <dgm:prSet presAssocID="{66953DC6-F37D-429D-993A-3384F22A8D12}" presName="parentLin" presStyleCnt="0"/>
      <dgm:spPr/>
    </dgm:pt>
    <dgm:pt modelId="{8E5E177A-0BD3-467A-BB5A-324D16EF85B8}" type="pres">
      <dgm:prSet presAssocID="{66953DC6-F37D-429D-993A-3384F22A8D12}" presName="parentLeftMargin" presStyleLbl="node1" presStyleIdx="0" presStyleCnt="3"/>
      <dgm:spPr/>
    </dgm:pt>
    <dgm:pt modelId="{AB9DAB6F-F404-460B-AACC-B6637ABFA386}" type="pres">
      <dgm:prSet presAssocID="{66953DC6-F37D-429D-993A-3384F22A8D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9DD7F0-63F7-4294-B4CB-EE1DAE484F5E}" type="pres">
      <dgm:prSet presAssocID="{66953DC6-F37D-429D-993A-3384F22A8D12}" presName="negativeSpace" presStyleCnt="0"/>
      <dgm:spPr/>
    </dgm:pt>
    <dgm:pt modelId="{C14F4F01-8D71-40BC-8BB5-B918949EEA70}" type="pres">
      <dgm:prSet presAssocID="{66953DC6-F37D-429D-993A-3384F22A8D12}" presName="childText" presStyleLbl="conFgAcc1" presStyleIdx="0" presStyleCnt="3">
        <dgm:presLayoutVars>
          <dgm:bulletEnabled val="1"/>
        </dgm:presLayoutVars>
      </dgm:prSet>
      <dgm:spPr/>
    </dgm:pt>
    <dgm:pt modelId="{90CDDA3D-9598-43EB-A72A-EF3BEA92D75C}" type="pres">
      <dgm:prSet presAssocID="{C409B557-A6B8-4DC1-9FC4-0B4F871222A2}" presName="spaceBetweenRectangles" presStyleCnt="0"/>
      <dgm:spPr/>
    </dgm:pt>
    <dgm:pt modelId="{3836D8F1-90A7-4AD2-AA6C-E55C269C8784}" type="pres">
      <dgm:prSet presAssocID="{23E32297-FA5B-4B70-A870-953928BDEE44}" presName="parentLin" presStyleCnt="0"/>
      <dgm:spPr/>
    </dgm:pt>
    <dgm:pt modelId="{6EEE311D-35EA-4045-A35F-44429F1CCDFD}" type="pres">
      <dgm:prSet presAssocID="{23E32297-FA5B-4B70-A870-953928BDEE44}" presName="parentLeftMargin" presStyleLbl="node1" presStyleIdx="0" presStyleCnt="3"/>
      <dgm:spPr/>
    </dgm:pt>
    <dgm:pt modelId="{849B29FA-C83D-40F2-9895-B23E6E78D51F}" type="pres">
      <dgm:prSet presAssocID="{23E32297-FA5B-4B70-A870-953928BDEE4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5B531CF-219F-4755-91A9-F7612CB1281A}" type="pres">
      <dgm:prSet presAssocID="{23E32297-FA5B-4B70-A870-953928BDEE44}" presName="negativeSpace" presStyleCnt="0"/>
      <dgm:spPr/>
    </dgm:pt>
    <dgm:pt modelId="{64B1AE29-EBAF-40D8-8950-8675CDF0ECBD}" type="pres">
      <dgm:prSet presAssocID="{23E32297-FA5B-4B70-A870-953928BDEE44}" presName="childText" presStyleLbl="conFgAcc1" presStyleIdx="1" presStyleCnt="3">
        <dgm:presLayoutVars>
          <dgm:bulletEnabled val="1"/>
        </dgm:presLayoutVars>
      </dgm:prSet>
      <dgm:spPr/>
    </dgm:pt>
    <dgm:pt modelId="{EF0A066E-42CD-4DB1-A2EF-783106CC51DE}" type="pres">
      <dgm:prSet presAssocID="{2940E759-CF25-47FF-AFC6-1BCDB84EA3BF}" presName="spaceBetweenRectangles" presStyleCnt="0"/>
      <dgm:spPr/>
    </dgm:pt>
    <dgm:pt modelId="{77749134-BF6F-4C10-8721-815BE434120B}" type="pres">
      <dgm:prSet presAssocID="{6A84C4E5-E897-4D2D-A630-166E682E8D5E}" presName="parentLin" presStyleCnt="0"/>
      <dgm:spPr/>
    </dgm:pt>
    <dgm:pt modelId="{AE8BB19C-1E7D-4683-B765-5BE1B8F6FA94}" type="pres">
      <dgm:prSet presAssocID="{6A84C4E5-E897-4D2D-A630-166E682E8D5E}" presName="parentLeftMargin" presStyleLbl="node1" presStyleIdx="1" presStyleCnt="3"/>
      <dgm:spPr/>
    </dgm:pt>
    <dgm:pt modelId="{27F2148D-1870-4308-B1C0-DC3BAA76F2CD}" type="pres">
      <dgm:prSet presAssocID="{6A84C4E5-E897-4D2D-A630-166E682E8D5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06611E5-D343-4E94-ADBA-442CF57734D4}" type="pres">
      <dgm:prSet presAssocID="{6A84C4E5-E897-4D2D-A630-166E682E8D5E}" presName="negativeSpace" presStyleCnt="0"/>
      <dgm:spPr/>
    </dgm:pt>
    <dgm:pt modelId="{E5853AED-34F8-4948-85AC-88E7B3090F0E}" type="pres">
      <dgm:prSet presAssocID="{6A84C4E5-E897-4D2D-A630-166E682E8D5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50AC06-51ED-471A-8785-E33D2B08009E}" type="presOf" srcId="{124C3306-5FB5-4EF4-8DB8-0A685B76CDB2}" destId="{A6DA8A2A-4A53-4776-8CA7-9FCE63B03C83}" srcOrd="0" destOrd="0" presId="urn:microsoft.com/office/officeart/2005/8/layout/list1"/>
    <dgm:cxn modelId="{ADD63E2F-6048-48BF-8611-A65087AF19E9}" type="presOf" srcId="{AE0B00CD-0257-42B9-A64F-E12CCB601AF9}" destId="{C14F4F01-8D71-40BC-8BB5-B918949EEA70}" srcOrd="0" destOrd="0" presId="urn:microsoft.com/office/officeart/2005/8/layout/list1"/>
    <dgm:cxn modelId="{1FCFFC31-2E20-4F26-ADA1-92AF8B135EDC}" srcId="{124C3306-5FB5-4EF4-8DB8-0A685B76CDB2}" destId="{6A84C4E5-E897-4D2D-A630-166E682E8D5E}" srcOrd="2" destOrd="0" parTransId="{A78C999F-AAB0-4E9F-9533-6D09EB76159A}" sibTransId="{33DED537-2859-40E8-AEF9-76E28D8BE14E}"/>
    <dgm:cxn modelId="{1632456C-1218-4AEA-8B5E-4D650B9FFEA3}" srcId="{124C3306-5FB5-4EF4-8DB8-0A685B76CDB2}" destId="{66953DC6-F37D-429D-993A-3384F22A8D12}" srcOrd="0" destOrd="0" parTransId="{B86CFD64-E303-4F12-B4AD-5DB3AB61B6B7}" sibTransId="{C409B557-A6B8-4DC1-9FC4-0B4F871222A2}"/>
    <dgm:cxn modelId="{9ADAC04F-6EE7-4028-9B6E-73620174C7E5}" type="presOf" srcId="{6A84C4E5-E897-4D2D-A630-166E682E8D5E}" destId="{27F2148D-1870-4308-B1C0-DC3BAA76F2CD}" srcOrd="1" destOrd="0" presId="urn:microsoft.com/office/officeart/2005/8/layout/list1"/>
    <dgm:cxn modelId="{108E2957-D89D-4EDF-8CD6-F5D36A27D0D2}" type="presOf" srcId="{66953DC6-F37D-429D-993A-3384F22A8D12}" destId="{8E5E177A-0BD3-467A-BB5A-324D16EF85B8}" srcOrd="0" destOrd="0" presId="urn:microsoft.com/office/officeart/2005/8/layout/list1"/>
    <dgm:cxn modelId="{95E6F87B-E1B8-4A7B-8449-AE3927BD54BD}" srcId="{124C3306-5FB5-4EF4-8DB8-0A685B76CDB2}" destId="{23E32297-FA5B-4B70-A870-953928BDEE44}" srcOrd="1" destOrd="0" parTransId="{8F705F2A-8638-442C-BBA7-FE6D6BCA53E4}" sibTransId="{2940E759-CF25-47FF-AFC6-1BCDB84EA3BF}"/>
    <dgm:cxn modelId="{24F90080-CE0D-411D-8537-B9FB0A379A94}" srcId="{66953DC6-F37D-429D-993A-3384F22A8D12}" destId="{AE0B00CD-0257-42B9-A64F-E12CCB601AF9}" srcOrd="0" destOrd="0" parTransId="{5CF47F13-6244-48CB-BA36-BA428E9ED7EA}" sibTransId="{F854D78D-A36E-4640-8572-AE92D8967A03}"/>
    <dgm:cxn modelId="{36D1699C-E8DF-4B43-A0F9-B8B918A75218}" type="presOf" srcId="{6A84C4E5-E897-4D2D-A630-166E682E8D5E}" destId="{AE8BB19C-1E7D-4683-B765-5BE1B8F6FA94}" srcOrd="0" destOrd="0" presId="urn:microsoft.com/office/officeart/2005/8/layout/list1"/>
    <dgm:cxn modelId="{E1076AA3-CB74-4727-84B3-A6187D54710C}" srcId="{6A84C4E5-E897-4D2D-A630-166E682E8D5E}" destId="{6E79E766-817B-4103-802C-6E2279F3FE2D}" srcOrd="0" destOrd="0" parTransId="{1A96C15E-43B8-4ACE-99B0-3EF72B9A7D83}" sibTransId="{FAA61037-9AA5-49B3-93EB-B19D7B42622B}"/>
    <dgm:cxn modelId="{0B5CA9BA-0E39-4783-BCF4-3B6F5FAE32F0}" type="presOf" srcId="{23E32297-FA5B-4B70-A870-953928BDEE44}" destId="{6EEE311D-35EA-4045-A35F-44429F1CCDFD}" srcOrd="0" destOrd="0" presId="urn:microsoft.com/office/officeart/2005/8/layout/list1"/>
    <dgm:cxn modelId="{14A239C6-2749-4BD9-9E4B-F3060AD8D970}" type="presOf" srcId="{6E79E766-817B-4103-802C-6E2279F3FE2D}" destId="{E5853AED-34F8-4948-85AC-88E7B3090F0E}" srcOrd="0" destOrd="0" presId="urn:microsoft.com/office/officeart/2005/8/layout/list1"/>
    <dgm:cxn modelId="{15DF8ACC-2E88-4ECC-961E-0D6CA33F15E9}" type="presOf" srcId="{EAB1298F-FA1F-4DCB-8B31-60D2043D2DC8}" destId="{64B1AE29-EBAF-40D8-8950-8675CDF0ECBD}" srcOrd="0" destOrd="0" presId="urn:microsoft.com/office/officeart/2005/8/layout/list1"/>
    <dgm:cxn modelId="{557282CE-C1D7-4C00-BA3F-2514980CBE1F}" srcId="{23E32297-FA5B-4B70-A870-953928BDEE44}" destId="{EAB1298F-FA1F-4DCB-8B31-60D2043D2DC8}" srcOrd="0" destOrd="0" parTransId="{407019DA-5C5C-44D1-800B-9D501AD807B6}" sibTransId="{8A439794-129B-4415-953E-205B5AC04C1B}"/>
    <dgm:cxn modelId="{0DA8DED8-7091-4038-BBAC-1552337A3CD3}" type="presOf" srcId="{66953DC6-F37D-429D-993A-3384F22A8D12}" destId="{AB9DAB6F-F404-460B-AACC-B6637ABFA386}" srcOrd="1" destOrd="0" presId="urn:microsoft.com/office/officeart/2005/8/layout/list1"/>
    <dgm:cxn modelId="{EBBC90FF-DE79-4F58-B447-75621B92B0FC}" type="presOf" srcId="{23E32297-FA5B-4B70-A870-953928BDEE44}" destId="{849B29FA-C83D-40F2-9895-B23E6E78D51F}" srcOrd="1" destOrd="0" presId="urn:microsoft.com/office/officeart/2005/8/layout/list1"/>
    <dgm:cxn modelId="{E7F757D4-1D6F-4912-AF87-0DFE95736B23}" type="presParOf" srcId="{A6DA8A2A-4A53-4776-8CA7-9FCE63B03C83}" destId="{09F5A43F-FB25-4311-A824-A5583B1DD159}" srcOrd="0" destOrd="0" presId="urn:microsoft.com/office/officeart/2005/8/layout/list1"/>
    <dgm:cxn modelId="{B6ECBE6D-DA06-44B7-AA54-A786BDB9B091}" type="presParOf" srcId="{09F5A43F-FB25-4311-A824-A5583B1DD159}" destId="{8E5E177A-0BD3-467A-BB5A-324D16EF85B8}" srcOrd="0" destOrd="0" presId="urn:microsoft.com/office/officeart/2005/8/layout/list1"/>
    <dgm:cxn modelId="{D1F08A17-B689-44A0-BCB9-4E4411390EC9}" type="presParOf" srcId="{09F5A43F-FB25-4311-A824-A5583B1DD159}" destId="{AB9DAB6F-F404-460B-AACC-B6637ABFA386}" srcOrd="1" destOrd="0" presId="urn:microsoft.com/office/officeart/2005/8/layout/list1"/>
    <dgm:cxn modelId="{6A0A832A-3371-4BB8-86BE-D2227D0963DB}" type="presParOf" srcId="{A6DA8A2A-4A53-4776-8CA7-9FCE63B03C83}" destId="{389DD7F0-63F7-4294-B4CB-EE1DAE484F5E}" srcOrd="1" destOrd="0" presId="urn:microsoft.com/office/officeart/2005/8/layout/list1"/>
    <dgm:cxn modelId="{853553DD-46FD-4C8E-91E6-558F0998BD16}" type="presParOf" srcId="{A6DA8A2A-4A53-4776-8CA7-9FCE63B03C83}" destId="{C14F4F01-8D71-40BC-8BB5-B918949EEA70}" srcOrd="2" destOrd="0" presId="urn:microsoft.com/office/officeart/2005/8/layout/list1"/>
    <dgm:cxn modelId="{EC21D7C9-7AE7-4A36-9067-725EF2BFDC54}" type="presParOf" srcId="{A6DA8A2A-4A53-4776-8CA7-9FCE63B03C83}" destId="{90CDDA3D-9598-43EB-A72A-EF3BEA92D75C}" srcOrd="3" destOrd="0" presId="urn:microsoft.com/office/officeart/2005/8/layout/list1"/>
    <dgm:cxn modelId="{002741F0-5893-44F8-805E-1B38B28F55C7}" type="presParOf" srcId="{A6DA8A2A-4A53-4776-8CA7-9FCE63B03C83}" destId="{3836D8F1-90A7-4AD2-AA6C-E55C269C8784}" srcOrd="4" destOrd="0" presId="urn:microsoft.com/office/officeart/2005/8/layout/list1"/>
    <dgm:cxn modelId="{36FF5F55-2179-46C7-98BA-DDA50FB2AC8F}" type="presParOf" srcId="{3836D8F1-90A7-4AD2-AA6C-E55C269C8784}" destId="{6EEE311D-35EA-4045-A35F-44429F1CCDFD}" srcOrd="0" destOrd="0" presId="urn:microsoft.com/office/officeart/2005/8/layout/list1"/>
    <dgm:cxn modelId="{831EC520-56FC-482D-A1B2-8320DE956A6F}" type="presParOf" srcId="{3836D8F1-90A7-4AD2-AA6C-E55C269C8784}" destId="{849B29FA-C83D-40F2-9895-B23E6E78D51F}" srcOrd="1" destOrd="0" presId="urn:microsoft.com/office/officeart/2005/8/layout/list1"/>
    <dgm:cxn modelId="{6EEA5190-5ED4-4DBE-B558-4470C8AD0A13}" type="presParOf" srcId="{A6DA8A2A-4A53-4776-8CA7-9FCE63B03C83}" destId="{A5B531CF-219F-4755-91A9-F7612CB1281A}" srcOrd="5" destOrd="0" presId="urn:microsoft.com/office/officeart/2005/8/layout/list1"/>
    <dgm:cxn modelId="{90645FD2-DE7B-4818-BEDA-EF9A27D7E786}" type="presParOf" srcId="{A6DA8A2A-4A53-4776-8CA7-9FCE63B03C83}" destId="{64B1AE29-EBAF-40D8-8950-8675CDF0ECBD}" srcOrd="6" destOrd="0" presId="urn:microsoft.com/office/officeart/2005/8/layout/list1"/>
    <dgm:cxn modelId="{A6A4DADF-99AE-4E6B-8830-6C5EAECEF739}" type="presParOf" srcId="{A6DA8A2A-4A53-4776-8CA7-9FCE63B03C83}" destId="{EF0A066E-42CD-4DB1-A2EF-783106CC51DE}" srcOrd="7" destOrd="0" presId="urn:microsoft.com/office/officeart/2005/8/layout/list1"/>
    <dgm:cxn modelId="{D15CF3BA-7D2B-4D3D-BB50-454CBF35FBFB}" type="presParOf" srcId="{A6DA8A2A-4A53-4776-8CA7-9FCE63B03C83}" destId="{77749134-BF6F-4C10-8721-815BE434120B}" srcOrd="8" destOrd="0" presId="urn:microsoft.com/office/officeart/2005/8/layout/list1"/>
    <dgm:cxn modelId="{0F3B1E91-9136-4810-888C-8325741698EE}" type="presParOf" srcId="{77749134-BF6F-4C10-8721-815BE434120B}" destId="{AE8BB19C-1E7D-4683-B765-5BE1B8F6FA94}" srcOrd="0" destOrd="0" presId="urn:microsoft.com/office/officeart/2005/8/layout/list1"/>
    <dgm:cxn modelId="{0774208C-C292-4E63-865A-E9537B341950}" type="presParOf" srcId="{77749134-BF6F-4C10-8721-815BE434120B}" destId="{27F2148D-1870-4308-B1C0-DC3BAA76F2CD}" srcOrd="1" destOrd="0" presId="urn:microsoft.com/office/officeart/2005/8/layout/list1"/>
    <dgm:cxn modelId="{E5019F28-D973-4D1A-8C37-C6D42EF96053}" type="presParOf" srcId="{A6DA8A2A-4A53-4776-8CA7-9FCE63B03C83}" destId="{F06611E5-D343-4E94-ADBA-442CF57734D4}" srcOrd="9" destOrd="0" presId="urn:microsoft.com/office/officeart/2005/8/layout/list1"/>
    <dgm:cxn modelId="{77BC622A-1596-41C5-92C9-4C8018CC6EF5}" type="presParOf" srcId="{A6DA8A2A-4A53-4776-8CA7-9FCE63B03C83}" destId="{E5853AED-34F8-4948-85AC-88E7B3090F0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05C3E-888C-44D7-A0C9-A1FF249CCBB5}">
      <dsp:nvSpPr>
        <dsp:cNvPr id="0" name=""/>
        <dsp:cNvSpPr/>
      </dsp:nvSpPr>
      <dsp:spPr>
        <a:xfrm>
          <a:off x="2526053" y="-63841"/>
          <a:ext cx="2724757" cy="2724757"/>
        </a:xfrm>
        <a:prstGeom prst="circularArrow">
          <a:avLst>
            <a:gd name="adj1" fmla="val 4668"/>
            <a:gd name="adj2" fmla="val 272909"/>
            <a:gd name="adj3" fmla="val 12903865"/>
            <a:gd name="adj4" fmla="val 17981607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66966-C36F-4DCF-96B9-4401AC66351A}">
      <dsp:nvSpPr>
        <dsp:cNvPr id="0" name=""/>
        <dsp:cNvSpPr/>
      </dsp:nvSpPr>
      <dsp:spPr>
        <a:xfrm>
          <a:off x="2997965" y="819"/>
          <a:ext cx="1780932" cy="890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noProof="0" dirty="0"/>
            <a:t>Información</a:t>
          </a:r>
        </a:p>
      </dsp:txBody>
      <dsp:txXfrm>
        <a:off x="3041434" y="44288"/>
        <a:ext cx="1693994" cy="803528"/>
      </dsp:txXfrm>
    </dsp:sp>
    <dsp:sp modelId="{B3D410E2-4B3D-4026-880C-0C0E8895062A}">
      <dsp:nvSpPr>
        <dsp:cNvPr id="0" name=""/>
        <dsp:cNvSpPr/>
      </dsp:nvSpPr>
      <dsp:spPr>
        <a:xfrm>
          <a:off x="3976334" y="979188"/>
          <a:ext cx="1780932" cy="890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Explorar</a:t>
          </a:r>
          <a:endParaRPr lang="en-GB" sz="2400" kern="1200" dirty="0"/>
        </a:p>
      </dsp:txBody>
      <dsp:txXfrm>
        <a:off x="4019803" y="1022657"/>
        <a:ext cx="1693994" cy="803528"/>
      </dsp:txXfrm>
    </dsp:sp>
    <dsp:sp modelId="{84A84F6D-800C-4ADE-B8BB-A5C282C6D554}">
      <dsp:nvSpPr>
        <dsp:cNvPr id="0" name=""/>
        <dsp:cNvSpPr/>
      </dsp:nvSpPr>
      <dsp:spPr>
        <a:xfrm>
          <a:off x="2997965" y="1957557"/>
          <a:ext cx="1780932" cy="890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Abstraer</a:t>
          </a:r>
          <a:endParaRPr lang="en-GB" sz="2400" kern="1200" dirty="0"/>
        </a:p>
      </dsp:txBody>
      <dsp:txXfrm>
        <a:off x="3041434" y="2001026"/>
        <a:ext cx="1693994" cy="803528"/>
      </dsp:txXfrm>
    </dsp:sp>
    <dsp:sp modelId="{D107746E-19FB-4C08-A4CF-439933304677}">
      <dsp:nvSpPr>
        <dsp:cNvPr id="0" name=""/>
        <dsp:cNvSpPr/>
      </dsp:nvSpPr>
      <dsp:spPr>
        <a:xfrm>
          <a:off x="2019597" y="979188"/>
          <a:ext cx="1780932" cy="890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Validar</a:t>
          </a:r>
          <a:endParaRPr lang="en-GB" sz="2400" kern="1200" dirty="0"/>
        </a:p>
      </dsp:txBody>
      <dsp:txXfrm>
        <a:off x="2063066" y="1022657"/>
        <a:ext cx="1693994" cy="803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36F28D-31D3-4CE3-A095-BE9B915084B1}">
      <dsp:nvSpPr>
        <dsp:cNvPr id="0" name=""/>
        <dsp:cNvSpPr/>
      </dsp:nvSpPr>
      <dsp:spPr>
        <a:xfrm>
          <a:off x="-3082652" y="-474592"/>
          <a:ext cx="3677045" cy="3677045"/>
        </a:xfrm>
        <a:prstGeom prst="blockArc">
          <a:avLst>
            <a:gd name="adj1" fmla="val 18900000"/>
            <a:gd name="adj2" fmla="val 2700000"/>
            <a:gd name="adj3" fmla="val 58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9526F-623A-414B-8402-9D36559D214B}">
      <dsp:nvSpPr>
        <dsp:cNvPr id="0" name=""/>
        <dsp:cNvSpPr/>
      </dsp:nvSpPr>
      <dsp:spPr>
        <a:xfrm>
          <a:off x="311809" y="209717"/>
          <a:ext cx="3745899" cy="41965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Entorno de análisis de datos dinámico</a:t>
          </a:r>
          <a:endParaRPr lang="en-GB" sz="1600" b="1" kern="1200" dirty="0"/>
        </a:p>
      </dsp:txBody>
      <dsp:txXfrm>
        <a:off x="311809" y="209717"/>
        <a:ext cx="3745899" cy="419654"/>
      </dsp:txXfrm>
    </dsp:sp>
    <dsp:sp modelId="{8280A2D3-4E78-4B3E-AEA3-49A4171BA5E8}">
      <dsp:nvSpPr>
        <dsp:cNvPr id="0" name=""/>
        <dsp:cNvSpPr/>
      </dsp:nvSpPr>
      <dsp:spPr>
        <a:xfrm>
          <a:off x="49525" y="15726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77691-BEB2-4FD7-A688-A0DF9553D839}">
      <dsp:nvSpPr>
        <dsp:cNvPr id="0" name=""/>
        <dsp:cNvSpPr/>
      </dsp:nvSpPr>
      <dsp:spPr>
        <a:xfrm>
          <a:off x="552406" y="839308"/>
          <a:ext cx="3505301" cy="41965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Open </a:t>
          </a:r>
          <a:r>
            <a:rPr lang="es-ES" sz="1600" kern="1200" dirty="0" err="1"/>
            <a:t>source</a:t>
          </a:r>
          <a:endParaRPr lang="en-GB" sz="1600" kern="1200" dirty="0"/>
        </a:p>
      </dsp:txBody>
      <dsp:txXfrm>
        <a:off x="552406" y="839308"/>
        <a:ext cx="3505301" cy="419654"/>
      </dsp:txXfrm>
    </dsp:sp>
    <dsp:sp modelId="{959ACFE4-E693-4915-A0A8-8C0AC341630F}">
      <dsp:nvSpPr>
        <dsp:cNvPr id="0" name=""/>
        <dsp:cNvSpPr/>
      </dsp:nvSpPr>
      <dsp:spPr>
        <a:xfrm>
          <a:off x="290122" y="78685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E7EC-6FC8-4A44-AC3C-C00AD474C383}">
      <dsp:nvSpPr>
        <dsp:cNvPr id="0" name=""/>
        <dsp:cNvSpPr/>
      </dsp:nvSpPr>
      <dsp:spPr>
        <a:xfrm>
          <a:off x="552406" y="1468898"/>
          <a:ext cx="3505301" cy="4196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Comunidad muy activa</a:t>
          </a:r>
          <a:endParaRPr lang="en-GB" sz="1600" kern="1200"/>
        </a:p>
      </dsp:txBody>
      <dsp:txXfrm>
        <a:off x="552406" y="1468898"/>
        <a:ext cx="3505301" cy="419654"/>
      </dsp:txXfrm>
    </dsp:sp>
    <dsp:sp modelId="{B22C439B-B032-4A26-BA73-94D9E1E882F8}">
      <dsp:nvSpPr>
        <dsp:cNvPr id="0" name=""/>
        <dsp:cNvSpPr/>
      </dsp:nvSpPr>
      <dsp:spPr>
        <a:xfrm>
          <a:off x="290122" y="1416441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2EB2-B313-413E-AEBA-A6F936CCA86C}">
      <dsp:nvSpPr>
        <dsp:cNvPr id="0" name=""/>
        <dsp:cNvSpPr/>
      </dsp:nvSpPr>
      <dsp:spPr>
        <a:xfrm>
          <a:off x="311809" y="2098488"/>
          <a:ext cx="3745899" cy="419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310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Infinidad de paquetes con funciones</a:t>
          </a:r>
          <a:endParaRPr lang="en-GB" sz="1600" kern="1200"/>
        </a:p>
      </dsp:txBody>
      <dsp:txXfrm>
        <a:off x="311809" y="2098488"/>
        <a:ext cx="3745899" cy="419654"/>
      </dsp:txXfrm>
    </dsp:sp>
    <dsp:sp modelId="{351EB4C2-CB0F-41A3-9150-04221CA4CD16}">
      <dsp:nvSpPr>
        <dsp:cNvPr id="0" name=""/>
        <dsp:cNvSpPr/>
      </dsp:nvSpPr>
      <dsp:spPr>
        <a:xfrm>
          <a:off x="49525" y="2046032"/>
          <a:ext cx="524567" cy="524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5282D-0B55-4714-B360-6F104F6343E7}">
      <dsp:nvSpPr>
        <dsp:cNvPr id="0" name=""/>
        <dsp:cNvSpPr/>
      </dsp:nvSpPr>
      <dsp:spPr>
        <a:xfrm>
          <a:off x="4196482" y="1544373"/>
          <a:ext cx="123997" cy="123995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51652-16F1-4585-A3F2-BF69D9B73118}">
      <dsp:nvSpPr>
        <dsp:cNvPr id="0" name=""/>
        <dsp:cNvSpPr/>
      </dsp:nvSpPr>
      <dsp:spPr>
        <a:xfrm>
          <a:off x="3969224" y="1544373"/>
          <a:ext cx="123997" cy="123995"/>
        </a:xfrm>
        <a:prstGeom prst="ellipse">
          <a:avLst/>
        </a:prstGeom>
        <a:solidFill>
          <a:schemeClr val="accent5">
            <a:shade val="80000"/>
            <a:hueOff val="4532"/>
            <a:satOff val="480"/>
            <a:lumOff val="556"/>
            <a:alphaOff val="0"/>
          </a:schemeClr>
        </a:solidFill>
        <a:ln w="25400" cap="flat" cmpd="sng" algn="ctr">
          <a:solidFill>
            <a:schemeClr val="accent5">
              <a:shade val="80000"/>
              <a:hueOff val="4532"/>
              <a:satOff val="480"/>
              <a:lumOff val="5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D8EEF-FD16-4C19-BA42-09CDE19D6117}">
      <dsp:nvSpPr>
        <dsp:cNvPr id="0" name=""/>
        <dsp:cNvSpPr/>
      </dsp:nvSpPr>
      <dsp:spPr>
        <a:xfrm>
          <a:off x="37419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9063"/>
            <a:satOff val="960"/>
            <a:lumOff val="1113"/>
            <a:alphaOff val="0"/>
          </a:schemeClr>
        </a:solidFill>
        <a:ln w="25400" cap="flat" cmpd="sng" algn="ctr">
          <a:solidFill>
            <a:schemeClr val="accent5">
              <a:shade val="80000"/>
              <a:hueOff val="9063"/>
              <a:satOff val="960"/>
              <a:lumOff val="1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1E9FF-B830-4A6F-9533-BF8857EADA62}">
      <dsp:nvSpPr>
        <dsp:cNvPr id="0" name=""/>
        <dsp:cNvSpPr/>
      </dsp:nvSpPr>
      <dsp:spPr>
        <a:xfrm>
          <a:off x="3515142" y="1544373"/>
          <a:ext cx="123997" cy="123995"/>
        </a:xfrm>
        <a:prstGeom prst="ellipse">
          <a:avLst/>
        </a:prstGeom>
        <a:solidFill>
          <a:schemeClr val="accent5">
            <a:shade val="80000"/>
            <a:hueOff val="13595"/>
            <a:satOff val="1440"/>
            <a:lumOff val="1669"/>
            <a:alphaOff val="0"/>
          </a:schemeClr>
        </a:solidFill>
        <a:ln w="25400" cap="flat" cmpd="sng" algn="ctr">
          <a:solidFill>
            <a:schemeClr val="accent5">
              <a:shade val="80000"/>
              <a:hueOff val="13595"/>
              <a:satOff val="1440"/>
              <a:lumOff val="1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2F5A0-065B-4E2D-B12B-4B66B0A12E86}">
      <dsp:nvSpPr>
        <dsp:cNvPr id="0" name=""/>
        <dsp:cNvSpPr/>
      </dsp:nvSpPr>
      <dsp:spPr>
        <a:xfrm>
          <a:off x="3287885" y="1544373"/>
          <a:ext cx="123997" cy="123995"/>
        </a:xfrm>
        <a:prstGeom prst="ellipse">
          <a:avLst/>
        </a:prstGeom>
        <a:solidFill>
          <a:schemeClr val="accent5">
            <a:shade val="80000"/>
            <a:hueOff val="18127"/>
            <a:satOff val="1921"/>
            <a:lumOff val="2225"/>
            <a:alphaOff val="0"/>
          </a:schemeClr>
        </a:solidFill>
        <a:ln w="25400" cap="flat" cmpd="sng" algn="ctr">
          <a:solidFill>
            <a:schemeClr val="accent5">
              <a:shade val="80000"/>
              <a:hueOff val="18127"/>
              <a:satOff val="1921"/>
              <a:lumOff val="22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D927-D8F5-4BB7-89E0-303054397D0A}">
      <dsp:nvSpPr>
        <dsp:cNvPr id="0" name=""/>
        <dsp:cNvSpPr/>
      </dsp:nvSpPr>
      <dsp:spPr>
        <a:xfrm>
          <a:off x="2936630" y="1482375"/>
          <a:ext cx="247995" cy="248195"/>
        </a:xfrm>
        <a:prstGeom prst="ellipse">
          <a:avLst/>
        </a:prstGeom>
        <a:solidFill>
          <a:schemeClr val="accent5">
            <a:shade val="80000"/>
            <a:hueOff val="22658"/>
            <a:satOff val="2401"/>
            <a:lumOff val="2781"/>
            <a:alphaOff val="0"/>
          </a:schemeClr>
        </a:solidFill>
        <a:ln w="25400" cap="flat" cmpd="sng" algn="ctr">
          <a:solidFill>
            <a:schemeClr val="accent5">
              <a:shade val="80000"/>
              <a:hueOff val="22658"/>
              <a:satOff val="2401"/>
              <a:lumOff val="27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E9E8D-8903-40FE-B360-0DDE7886DF0E}">
      <dsp:nvSpPr>
        <dsp:cNvPr id="0" name=""/>
        <dsp:cNvSpPr/>
      </dsp:nvSpPr>
      <dsp:spPr>
        <a:xfrm>
          <a:off x="3994283" y="1288224"/>
          <a:ext cx="123997" cy="123995"/>
        </a:xfrm>
        <a:prstGeom prst="ellipse">
          <a:avLst/>
        </a:prstGeom>
        <a:solidFill>
          <a:schemeClr val="accent5">
            <a:shade val="80000"/>
            <a:hueOff val="27190"/>
            <a:satOff val="2881"/>
            <a:lumOff val="3338"/>
            <a:alphaOff val="0"/>
          </a:schemeClr>
        </a:solidFill>
        <a:ln w="25400" cap="flat" cmpd="sng" algn="ctr">
          <a:solidFill>
            <a:schemeClr val="accent5">
              <a:shade val="80000"/>
              <a:hueOff val="27190"/>
              <a:satOff val="2881"/>
              <a:lumOff val="3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0F3AE-84BC-4F71-84B5-95DE22071516}">
      <dsp:nvSpPr>
        <dsp:cNvPr id="0" name=""/>
        <dsp:cNvSpPr/>
      </dsp:nvSpPr>
      <dsp:spPr>
        <a:xfrm>
          <a:off x="3994283" y="1802358"/>
          <a:ext cx="123997" cy="123995"/>
        </a:xfrm>
        <a:prstGeom prst="ellipse">
          <a:avLst/>
        </a:prstGeom>
        <a:solidFill>
          <a:schemeClr val="accent5">
            <a:shade val="80000"/>
            <a:hueOff val="31722"/>
            <a:satOff val="3361"/>
            <a:lumOff val="3894"/>
            <a:alphaOff val="0"/>
          </a:schemeClr>
        </a:solidFill>
        <a:ln w="25400" cap="flat" cmpd="sng" algn="ctr">
          <a:solidFill>
            <a:schemeClr val="accent5">
              <a:shade val="80000"/>
              <a:hueOff val="31722"/>
              <a:satOff val="3361"/>
              <a:lumOff val="38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36051-CB78-4090-A964-8AE8F33F19A3}">
      <dsp:nvSpPr>
        <dsp:cNvPr id="0" name=""/>
        <dsp:cNvSpPr/>
      </dsp:nvSpPr>
      <dsp:spPr>
        <a:xfrm>
          <a:off x="4104888" y="1399575"/>
          <a:ext cx="123997" cy="123995"/>
        </a:xfrm>
        <a:prstGeom prst="ellipse">
          <a:avLst/>
        </a:prstGeom>
        <a:solidFill>
          <a:schemeClr val="accent5">
            <a:shade val="80000"/>
            <a:hueOff val="36253"/>
            <a:satOff val="3841"/>
            <a:lumOff val="4450"/>
            <a:alphaOff val="0"/>
          </a:schemeClr>
        </a:solidFill>
        <a:ln w="25400" cap="flat" cmpd="sng" algn="ctr">
          <a:solidFill>
            <a:schemeClr val="accent5">
              <a:shade val="80000"/>
              <a:hueOff val="36253"/>
              <a:satOff val="3841"/>
              <a:lumOff val="44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974DC-DE71-4375-9ECB-81A615D17A9B}">
      <dsp:nvSpPr>
        <dsp:cNvPr id="0" name=""/>
        <dsp:cNvSpPr/>
      </dsp:nvSpPr>
      <dsp:spPr>
        <a:xfrm>
          <a:off x="4112232" y="1691618"/>
          <a:ext cx="123997" cy="123995"/>
        </a:xfrm>
        <a:prstGeom prst="ellipse">
          <a:avLst/>
        </a:prstGeom>
        <a:solidFill>
          <a:schemeClr val="accent5">
            <a:shade val="80000"/>
            <a:hueOff val="40785"/>
            <a:satOff val="4321"/>
            <a:lumOff val="5006"/>
            <a:alphaOff val="0"/>
          </a:schemeClr>
        </a:solidFill>
        <a:ln w="25400" cap="flat" cmpd="sng" algn="ctr">
          <a:solidFill>
            <a:schemeClr val="accent5">
              <a:shade val="80000"/>
              <a:hueOff val="40785"/>
              <a:satOff val="4321"/>
              <a:lumOff val="50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C6DA2-7EFB-4948-A3FB-E4A9E2DE8ED0}">
      <dsp:nvSpPr>
        <dsp:cNvPr id="0" name=""/>
        <dsp:cNvSpPr/>
      </dsp:nvSpPr>
      <dsp:spPr>
        <a:xfrm>
          <a:off x="1578271" y="978642"/>
          <a:ext cx="1255531" cy="1255661"/>
        </a:xfrm>
        <a:prstGeom prst="ellipse">
          <a:avLst/>
        </a:prstGeom>
        <a:solidFill>
          <a:schemeClr val="accent5">
            <a:shade val="80000"/>
            <a:hueOff val="45317"/>
            <a:satOff val="4802"/>
            <a:lumOff val="5563"/>
            <a:alphaOff val="0"/>
          </a:schemeClr>
        </a:solidFill>
        <a:ln w="25400" cap="flat" cmpd="sng" algn="ctr">
          <a:solidFill>
            <a:schemeClr val="accent5">
              <a:shade val="80000"/>
              <a:hueOff val="45317"/>
              <a:satOff val="4802"/>
              <a:lumOff val="55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Función</a:t>
          </a:r>
          <a:endParaRPr lang="en-GB" sz="2000" kern="1200"/>
        </a:p>
      </dsp:txBody>
      <dsp:txXfrm>
        <a:off x="1762139" y="1162529"/>
        <a:ext cx="887795" cy="887887"/>
      </dsp:txXfrm>
    </dsp:sp>
    <dsp:sp modelId="{2B38C1B0-B87E-4B93-9ABB-4302F8FF2CE6}">
      <dsp:nvSpPr>
        <dsp:cNvPr id="0" name=""/>
        <dsp:cNvSpPr/>
      </dsp:nvSpPr>
      <dsp:spPr>
        <a:xfrm>
          <a:off x="1484516" y="871369"/>
          <a:ext cx="247995" cy="248195"/>
        </a:xfrm>
        <a:prstGeom prst="ellipse">
          <a:avLst/>
        </a:prstGeom>
        <a:solidFill>
          <a:schemeClr val="accent5">
            <a:shade val="80000"/>
            <a:hueOff val="49848"/>
            <a:satOff val="5282"/>
            <a:lumOff val="6119"/>
            <a:alphaOff val="0"/>
          </a:schemeClr>
        </a:solidFill>
        <a:ln w="25400" cap="flat" cmpd="sng" algn="ctr">
          <a:solidFill>
            <a:schemeClr val="accent5">
              <a:shade val="80000"/>
              <a:hueOff val="49848"/>
              <a:satOff val="5282"/>
              <a:lumOff val="61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0D6F2-2E7D-4A5A-9213-459D22351093}">
      <dsp:nvSpPr>
        <dsp:cNvPr id="0" name=""/>
        <dsp:cNvSpPr/>
      </dsp:nvSpPr>
      <dsp:spPr>
        <a:xfrm>
          <a:off x="1325523" y="740440"/>
          <a:ext cx="123997" cy="123995"/>
        </a:xfrm>
        <a:prstGeom prst="ellipse">
          <a:avLst/>
        </a:prstGeom>
        <a:solidFill>
          <a:schemeClr val="accent5">
            <a:shade val="80000"/>
            <a:hueOff val="54380"/>
            <a:satOff val="5762"/>
            <a:lumOff val="6675"/>
            <a:alphaOff val="0"/>
          </a:schemeClr>
        </a:solidFill>
        <a:ln w="25400" cap="flat" cmpd="sng" algn="ctr">
          <a:solidFill>
            <a:schemeClr val="accent5">
              <a:shade val="80000"/>
              <a:hueOff val="54380"/>
              <a:satOff val="5762"/>
              <a:lumOff val="66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9E3BA-9275-48F1-BD4D-2E1ADB556BF6}">
      <dsp:nvSpPr>
        <dsp:cNvPr id="0" name=""/>
        <dsp:cNvSpPr/>
      </dsp:nvSpPr>
      <dsp:spPr>
        <a:xfrm>
          <a:off x="1060677" y="740440"/>
          <a:ext cx="123997" cy="123995"/>
        </a:xfrm>
        <a:prstGeom prst="ellipse">
          <a:avLst/>
        </a:prstGeom>
        <a:solidFill>
          <a:schemeClr val="accent5">
            <a:shade val="80000"/>
            <a:hueOff val="58912"/>
            <a:satOff val="6242"/>
            <a:lumOff val="7232"/>
            <a:alphaOff val="0"/>
          </a:schemeClr>
        </a:solidFill>
        <a:ln w="25400" cap="flat" cmpd="sng" algn="ctr">
          <a:solidFill>
            <a:schemeClr val="accent5">
              <a:shade val="80000"/>
              <a:hueOff val="58912"/>
              <a:satOff val="6242"/>
              <a:lumOff val="72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E4C29-86D4-4C47-88CE-AC1B3D8C74CB}">
      <dsp:nvSpPr>
        <dsp:cNvPr id="0" name=""/>
        <dsp:cNvSpPr/>
      </dsp:nvSpPr>
      <dsp:spPr>
        <a:xfrm>
          <a:off x="795832" y="740440"/>
          <a:ext cx="123997" cy="123995"/>
        </a:xfrm>
        <a:prstGeom prst="ellipse">
          <a:avLst/>
        </a:prstGeom>
        <a:solidFill>
          <a:schemeClr val="accent5">
            <a:shade val="80000"/>
            <a:hueOff val="63443"/>
            <a:satOff val="6722"/>
            <a:lumOff val="7788"/>
            <a:alphaOff val="0"/>
          </a:schemeClr>
        </a:solidFill>
        <a:ln w="25400" cap="flat" cmpd="sng" algn="ctr">
          <a:solidFill>
            <a:schemeClr val="accent5">
              <a:shade val="80000"/>
              <a:hueOff val="63443"/>
              <a:satOff val="6722"/>
              <a:lumOff val="77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74B07-1493-408F-92A0-D5426E03CD77}">
      <dsp:nvSpPr>
        <dsp:cNvPr id="0" name=""/>
        <dsp:cNvSpPr/>
      </dsp:nvSpPr>
      <dsp:spPr>
        <a:xfrm>
          <a:off x="530986" y="740440"/>
          <a:ext cx="123997" cy="123995"/>
        </a:xfrm>
        <a:prstGeom prst="ellipse">
          <a:avLst/>
        </a:prstGeom>
        <a:solidFill>
          <a:schemeClr val="accent5">
            <a:shade val="80000"/>
            <a:hueOff val="67975"/>
            <a:satOff val="7202"/>
            <a:lumOff val="8344"/>
            <a:alphaOff val="0"/>
          </a:schemeClr>
        </a:solidFill>
        <a:ln w="25400" cap="flat" cmpd="sng" algn="ctr">
          <a:solidFill>
            <a:schemeClr val="accent5">
              <a:shade val="80000"/>
              <a:hueOff val="67975"/>
              <a:satOff val="7202"/>
              <a:lumOff val="8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EDF19-6E69-4BEE-BDC2-28527A7FE9EB}">
      <dsp:nvSpPr>
        <dsp:cNvPr id="0" name=""/>
        <dsp:cNvSpPr/>
      </dsp:nvSpPr>
      <dsp:spPr>
        <a:xfrm>
          <a:off x="265709" y="740440"/>
          <a:ext cx="123997" cy="123995"/>
        </a:xfrm>
        <a:prstGeom prst="ellipse">
          <a:avLst/>
        </a:prstGeom>
        <a:solidFill>
          <a:schemeClr val="accent5">
            <a:shade val="80000"/>
            <a:hueOff val="72507"/>
            <a:satOff val="7682"/>
            <a:lumOff val="8900"/>
            <a:alphaOff val="0"/>
          </a:schemeClr>
        </a:solidFill>
        <a:ln w="25400" cap="flat" cmpd="sng" algn="ctr">
          <a:solidFill>
            <a:schemeClr val="accent5">
              <a:shade val="80000"/>
              <a:hueOff val="72507"/>
              <a:satOff val="7682"/>
              <a:lumOff val="89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B0603-8E6C-41EC-BD4A-D5785ADB6A7D}">
      <dsp:nvSpPr>
        <dsp:cNvPr id="0" name=""/>
        <dsp:cNvSpPr/>
      </dsp:nvSpPr>
      <dsp:spPr>
        <a:xfrm>
          <a:off x="864" y="740440"/>
          <a:ext cx="123997" cy="123995"/>
        </a:xfrm>
        <a:prstGeom prst="ellipse">
          <a:avLst/>
        </a:prstGeom>
        <a:solidFill>
          <a:schemeClr val="accent5">
            <a:shade val="80000"/>
            <a:hueOff val="77038"/>
            <a:satOff val="8163"/>
            <a:lumOff val="9457"/>
            <a:alphaOff val="0"/>
          </a:schemeClr>
        </a:solidFill>
        <a:ln w="25400" cap="flat" cmpd="sng" algn="ctr">
          <a:solidFill>
            <a:schemeClr val="accent5">
              <a:shade val="80000"/>
              <a:hueOff val="77038"/>
              <a:satOff val="8163"/>
              <a:lumOff val="94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B6A6-4C30-45F2-8242-D0BA0D91DD90}">
      <dsp:nvSpPr>
        <dsp:cNvPr id="0" name=""/>
        <dsp:cNvSpPr/>
      </dsp:nvSpPr>
      <dsp:spPr>
        <a:xfrm>
          <a:off x="0" y="420457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Cuerpo</a:t>
          </a:r>
          <a:endParaRPr lang="en-GB" sz="2000" kern="1200"/>
        </a:p>
      </dsp:txBody>
      <dsp:txXfrm>
        <a:off x="0" y="420457"/>
        <a:ext cx="1453409" cy="318962"/>
      </dsp:txXfrm>
    </dsp:sp>
    <dsp:sp modelId="{C2071F22-8EDA-49B2-B905-14E00621B056}">
      <dsp:nvSpPr>
        <dsp:cNvPr id="0" name=""/>
        <dsp:cNvSpPr/>
      </dsp:nvSpPr>
      <dsp:spPr>
        <a:xfrm>
          <a:off x="1227016" y="1482375"/>
          <a:ext cx="247995" cy="248195"/>
        </a:xfrm>
        <a:prstGeom prst="ellipse">
          <a:avLst/>
        </a:prstGeom>
        <a:solidFill>
          <a:schemeClr val="accent5">
            <a:shade val="80000"/>
            <a:hueOff val="90633"/>
            <a:satOff val="9603"/>
            <a:lumOff val="11125"/>
            <a:alphaOff val="0"/>
          </a:schemeClr>
        </a:solidFill>
        <a:ln w="25400" cap="flat" cmpd="sng" algn="ctr">
          <a:solidFill>
            <a:schemeClr val="accent5">
              <a:shade val="80000"/>
              <a:hueOff val="90633"/>
              <a:satOff val="9603"/>
              <a:lumOff val="11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14497-C96C-438C-8FF1-465AD545C066}">
      <dsp:nvSpPr>
        <dsp:cNvPr id="0" name=""/>
        <dsp:cNvSpPr/>
      </dsp:nvSpPr>
      <dsp:spPr>
        <a:xfrm>
          <a:off x="981613" y="1544373"/>
          <a:ext cx="123997" cy="123995"/>
        </a:xfrm>
        <a:prstGeom prst="ellipse">
          <a:avLst/>
        </a:prstGeom>
        <a:solidFill>
          <a:schemeClr val="accent5">
            <a:shade val="80000"/>
            <a:hueOff val="95165"/>
            <a:satOff val="10083"/>
            <a:lumOff val="11682"/>
            <a:alphaOff val="0"/>
          </a:schemeClr>
        </a:solidFill>
        <a:ln w="25400" cap="flat" cmpd="sng" algn="ctr">
          <a:solidFill>
            <a:schemeClr val="accent5">
              <a:shade val="80000"/>
              <a:hueOff val="95165"/>
              <a:satOff val="10083"/>
              <a:lumOff val="116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D751E-F47B-4F0F-9E2E-5C2C1E76D93A}">
      <dsp:nvSpPr>
        <dsp:cNvPr id="0" name=""/>
        <dsp:cNvSpPr/>
      </dsp:nvSpPr>
      <dsp:spPr>
        <a:xfrm>
          <a:off x="736641" y="1544373"/>
          <a:ext cx="123997" cy="123995"/>
        </a:xfrm>
        <a:prstGeom prst="ellipse">
          <a:avLst/>
        </a:prstGeom>
        <a:solidFill>
          <a:schemeClr val="accent5">
            <a:shade val="80000"/>
            <a:hueOff val="99697"/>
            <a:satOff val="10563"/>
            <a:lumOff val="12238"/>
            <a:alphaOff val="0"/>
          </a:schemeClr>
        </a:solidFill>
        <a:ln w="25400" cap="flat" cmpd="sng" algn="ctr">
          <a:solidFill>
            <a:schemeClr val="accent5">
              <a:shade val="80000"/>
              <a:hueOff val="99697"/>
              <a:satOff val="10563"/>
              <a:lumOff val="122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2854D-00EA-49DE-8FCB-EAD83ACAEC91}">
      <dsp:nvSpPr>
        <dsp:cNvPr id="0" name=""/>
        <dsp:cNvSpPr/>
      </dsp:nvSpPr>
      <dsp:spPr>
        <a:xfrm>
          <a:off x="491238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4228"/>
            <a:satOff val="11043"/>
            <a:lumOff val="12794"/>
            <a:alphaOff val="0"/>
          </a:schemeClr>
        </a:solidFill>
        <a:ln w="25400" cap="flat" cmpd="sng" algn="ctr">
          <a:solidFill>
            <a:schemeClr val="accent5">
              <a:shade val="80000"/>
              <a:hueOff val="104228"/>
              <a:satOff val="11043"/>
              <a:lumOff val="127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BA844-13FA-4898-9FCC-FA730658942B}">
      <dsp:nvSpPr>
        <dsp:cNvPr id="0" name=""/>
        <dsp:cNvSpPr/>
      </dsp:nvSpPr>
      <dsp:spPr>
        <a:xfrm>
          <a:off x="246267" y="1544373"/>
          <a:ext cx="123997" cy="123995"/>
        </a:xfrm>
        <a:prstGeom prst="ellipse">
          <a:avLst/>
        </a:prstGeom>
        <a:solidFill>
          <a:schemeClr val="accent5">
            <a:shade val="80000"/>
            <a:hueOff val="108760"/>
            <a:satOff val="11524"/>
            <a:lumOff val="13351"/>
            <a:alphaOff val="0"/>
          </a:schemeClr>
        </a:solidFill>
        <a:ln w="25400" cap="flat" cmpd="sng" algn="ctr">
          <a:solidFill>
            <a:schemeClr val="accent5">
              <a:shade val="80000"/>
              <a:hueOff val="108760"/>
              <a:satOff val="11524"/>
              <a:lumOff val="13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591A5-BB8C-4A76-ABFD-6DFC7993E71C}">
      <dsp:nvSpPr>
        <dsp:cNvPr id="0" name=""/>
        <dsp:cNvSpPr/>
      </dsp:nvSpPr>
      <dsp:spPr>
        <a:xfrm>
          <a:off x="864" y="1544373"/>
          <a:ext cx="123997" cy="123995"/>
        </a:xfrm>
        <a:prstGeom prst="ellipse">
          <a:avLst/>
        </a:prstGeom>
        <a:solidFill>
          <a:schemeClr val="accent5">
            <a:shade val="80000"/>
            <a:hueOff val="113292"/>
            <a:satOff val="12004"/>
            <a:lumOff val="13907"/>
            <a:alphaOff val="0"/>
          </a:schemeClr>
        </a:solidFill>
        <a:ln w="25400" cap="flat" cmpd="sng" algn="ctr">
          <a:solidFill>
            <a:schemeClr val="accent5">
              <a:shade val="80000"/>
              <a:hueOff val="113292"/>
              <a:satOff val="12004"/>
              <a:lumOff val="139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2E268-963A-4FC6-9947-DDC15E6417C5}">
      <dsp:nvSpPr>
        <dsp:cNvPr id="0" name=""/>
        <dsp:cNvSpPr/>
      </dsp:nvSpPr>
      <dsp:spPr>
        <a:xfrm>
          <a:off x="0" y="1227042"/>
          <a:ext cx="1099130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Entorno</a:t>
          </a:r>
          <a:endParaRPr lang="en-GB" sz="2000" kern="1200"/>
        </a:p>
      </dsp:txBody>
      <dsp:txXfrm>
        <a:off x="0" y="1227042"/>
        <a:ext cx="1099130" cy="318962"/>
      </dsp:txXfrm>
    </dsp:sp>
    <dsp:sp modelId="{90A1E35A-10B8-4D1D-8BE5-9B8D81EE9F4C}">
      <dsp:nvSpPr>
        <dsp:cNvPr id="0" name=""/>
        <dsp:cNvSpPr/>
      </dsp:nvSpPr>
      <dsp:spPr>
        <a:xfrm>
          <a:off x="1484516" y="2083184"/>
          <a:ext cx="247995" cy="248195"/>
        </a:xfrm>
        <a:prstGeom prst="ellipse">
          <a:avLst/>
        </a:prstGeom>
        <a:solidFill>
          <a:schemeClr val="accent5">
            <a:shade val="80000"/>
            <a:hueOff val="122355"/>
            <a:satOff val="12964"/>
            <a:lumOff val="15019"/>
            <a:alphaOff val="0"/>
          </a:schemeClr>
        </a:solidFill>
        <a:ln w="25400" cap="flat" cmpd="sng" algn="ctr">
          <a:solidFill>
            <a:schemeClr val="accent5">
              <a:shade val="80000"/>
              <a:hueOff val="122355"/>
              <a:satOff val="12964"/>
              <a:lumOff val="150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6070D-FD66-4C55-A0D3-B88BB1E9F6CA}">
      <dsp:nvSpPr>
        <dsp:cNvPr id="0" name=""/>
        <dsp:cNvSpPr/>
      </dsp:nvSpPr>
      <dsp:spPr>
        <a:xfrm>
          <a:off x="1325523" y="2335866"/>
          <a:ext cx="123997" cy="123995"/>
        </a:xfrm>
        <a:prstGeom prst="ellipse">
          <a:avLst/>
        </a:prstGeom>
        <a:solidFill>
          <a:schemeClr val="accent5">
            <a:shade val="80000"/>
            <a:hueOff val="126887"/>
            <a:satOff val="13444"/>
            <a:lumOff val="15576"/>
            <a:alphaOff val="0"/>
          </a:schemeClr>
        </a:solidFill>
        <a:ln w="25400" cap="flat" cmpd="sng" algn="ctr">
          <a:solidFill>
            <a:schemeClr val="accent5">
              <a:shade val="80000"/>
              <a:hueOff val="126887"/>
              <a:satOff val="13444"/>
              <a:lumOff val="15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5A1C8-D5AD-4CC8-9A69-3F238C3BBC61}">
      <dsp:nvSpPr>
        <dsp:cNvPr id="0" name=""/>
        <dsp:cNvSpPr/>
      </dsp:nvSpPr>
      <dsp:spPr>
        <a:xfrm>
          <a:off x="1060677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1418"/>
            <a:satOff val="13924"/>
            <a:lumOff val="16132"/>
            <a:alphaOff val="0"/>
          </a:schemeClr>
        </a:solidFill>
        <a:ln w="25400" cap="flat" cmpd="sng" algn="ctr">
          <a:solidFill>
            <a:schemeClr val="accent5">
              <a:shade val="80000"/>
              <a:hueOff val="131418"/>
              <a:satOff val="13924"/>
              <a:lumOff val="161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A56A7-5C7F-41B1-986E-34CA106A8BD5}">
      <dsp:nvSpPr>
        <dsp:cNvPr id="0" name=""/>
        <dsp:cNvSpPr/>
      </dsp:nvSpPr>
      <dsp:spPr>
        <a:xfrm>
          <a:off x="795832" y="2335866"/>
          <a:ext cx="123997" cy="123995"/>
        </a:xfrm>
        <a:prstGeom prst="ellipse">
          <a:avLst/>
        </a:prstGeom>
        <a:solidFill>
          <a:schemeClr val="accent5">
            <a:shade val="80000"/>
            <a:hueOff val="135950"/>
            <a:satOff val="14405"/>
            <a:lumOff val="16688"/>
            <a:alphaOff val="0"/>
          </a:schemeClr>
        </a:solidFill>
        <a:ln w="25400" cap="flat" cmpd="sng" algn="ctr">
          <a:solidFill>
            <a:schemeClr val="accent5">
              <a:shade val="80000"/>
              <a:hueOff val="135950"/>
              <a:satOff val="14405"/>
              <a:lumOff val="16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D80A1-4E2D-4218-923A-B538DC4109B8}">
      <dsp:nvSpPr>
        <dsp:cNvPr id="0" name=""/>
        <dsp:cNvSpPr/>
      </dsp:nvSpPr>
      <dsp:spPr>
        <a:xfrm>
          <a:off x="530986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0482"/>
            <a:satOff val="14885"/>
            <a:lumOff val="17244"/>
            <a:alphaOff val="0"/>
          </a:schemeClr>
        </a:solidFill>
        <a:ln w="25400" cap="flat" cmpd="sng" algn="ctr">
          <a:solidFill>
            <a:schemeClr val="accent5">
              <a:shade val="80000"/>
              <a:hueOff val="140482"/>
              <a:satOff val="14885"/>
              <a:lumOff val="172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C098-0AF5-4E5F-A0D7-6072120ECF42}">
      <dsp:nvSpPr>
        <dsp:cNvPr id="0" name=""/>
        <dsp:cNvSpPr/>
      </dsp:nvSpPr>
      <dsp:spPr>
        <a:xfrm>
          <a:off x="265709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5013"/>
            <a:satOff val="15365"/>
            <a:lumOff val="17801"/>
            <a:alphaOff val="0"/>
          </a:schemeClr>
        </a:solidFill>
        <a:ln w="25400" cap="flat" cmpd="sng" algn="ctr">
          <a:solidFill>
            <a:schemeClr val="accent5">
              <a:shade val="80000"/>
              <a:hueOff val="145013"/>
              <a:satOff val="15365"/>
              <a:lumOff val="178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557CC-6969-4C59-BAC9-932F357078C7}">
      <dsp:nvSpPr>
        <dsp:cNvPr id="0" name=""/>
        <dsp:cNvSpPr/>
      </dsp:nvSpPr>
      <dsp:spPr>
        <a:xfrm>
          <a:off x="864" y="2335866"/>
          <a:ext cx="123997" cy="123995"/>
        </a:xfrm>
        <a:prstGeom prst="ellipse">
          <a:avLst/>
        </a:prstGeom>
        <a:solidFill>
          <a:schemeClr val="accent5">
            <a:shade val="80000"/>
            <a:hueOff val="149545"/>
            <a:satOff val="15845"/>
            <a:lumOff val="18357"/>
            <a:alphaOff val="0"/>
          </a:schemeClr>
        </a:solidFill>
        <a:ln w="25400" cap="flat" cmpd="sng" algn="ctr">
          <a:solidFill>
            <a:schemeClr val="accent5">
              <a:shade val="80000"/>
              <a:hueOff val="149545"/>
              <a:satOff val="15845"/>
              <a:lumOff val="183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AC50F-0E98-4B97-9EA6-2C2EE7C1187A}">
      <dsp:nvSpPr>
        <dsp:cNvPr id="0" name=""/>
        <dsp:cNvSpPr/>
      </dsp:nvSpPr>
      <dsp:spPr>
        <a:xfrm>
          <a:off x="0" y="2015680"/>
          <a:ext cx="1453409" cy="31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Argumentos</a:t>
          </a:r>
          <a:endParaRPr lang="en-GB" sz="2000" kern="1200"/>
        </a:p>
      </dsp:txBody>
      <dsp:txXfrm>
        <a:off x="0" y="2015680"/>
        <a:ext cx="1453409" cy="318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F4F01-8D71-40BC-8BB5-B918949EEA70}">
      <dsp:nvSpPr>
        <dsp:cNvPr id="0" name=""/>
        <dsp:cNvSpPr/>
      </dsp:nvSpPr>
      <dsp:spPr>
        <a:xfrm>
          <a:off x="0" y="2263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0, -8, 3.14…</a:t>
          </a:r>
          <a:r>
            <a:rPr lang="en-GB" sz="1000" kern="1200"/>
            <a:t> </a:t>
          </a:r>
        </a:p>
      </dsp:txBody>
      <dsp:txXfrm>
        <a:off x="0" y="226360"/>
        <a:ext cx="2553357" cy="425250"/>
      </dsp:txXfrm>
    </dsp:sp>
    <dsp:sp modelId="{AB9DAB6F-F404-460B-AACC-B6637ABFA386}">
      <dsp:nvSpPr>
        <dsp:cNvPr id="0" name=""/>
        <dsp:cNvSpPr/>
      </dsp:nvSpPr>
      <dsp:spPr>
        <a:xfrm>
          <a:off x="127667" y="78760"/>
          <a:ext cx="1787349" cy="29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Numeric	: 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endParaRPr lang="en-GB" sz="1000" kern="1200"/>
        </a:p>
      </dsp:txBody>
      <dsp:txXfrm>
        <a:off x="142077" y="93170"/>
        <a:ext cx="1758529" cy="266380"/>
      </dsp:txXfrm>
    </dsp:sp>
    <dsp:sp modelId="{64B1AE29-EBAF-40D8-8950-8675CDF0ECBD}">
      <dsp:nvSpPr>
        <dsp:cNvPr id="0" name=""/>
        <dsp:cNvSpPr/>
      </dsp:nvSpPr>
      <dsp:spPr>
        <a:xfrm>
          <a:off x="0" y="85321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TRUE, FALSE, T, F</a:t>
          </a:r>
        </a:p>
      </dsp:txBody>
      <dsp:txXfrm>
        <a:off x="0" y="853210"/>
        <a:ext cx="2553357" cy="425250"/>
      </dsp:txXfrm>
    </dsp:sp>
    <dsp:sp modelId="{849B29FA-C83D-40F2-9895-B23E6E78D51F}">
      <dsp:nvSpPr>
        <dsp:cNvPr id="0" name=""/>
        <dsp:cNvSpPr/>
      </dsp:nvSpPr>
      <dsp:spPr>
        <a:xfrm>
          <a:off x="127667" y="705610"/>
          <a:ext cx="1787349" cy="29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Logic: </a:t>
          </a:r>
          <a:r>
            <a:rPr lang="en-US" sz="1000" kern="1200"/>
            <a:t>1</a:t>
          </a:r>
          <a:r>
            <a:rPr lang="es-ES" sz="1000" kern="1200"/>
            <a:t>|0</a:t>
          </a:r>
          <a:endParaRPr lang="en-GB" sz="1000" kern="1200"/>
        </a:p>
      </dsp:txBody>
      <dsp:txXfrm>
        <a:off x="142077" y="720020"/>
        <a:ext cx="1758529" cy="266380"/>
      </dsp:txXfrm>
    </dsp:sp>
    <dsp:sp modelId="{E5853AED-34F8-4948-85AC-88E7B3090F0E}">
      <dsp:nvSpPr>
        <dsp:cNvPr id="0" name=""/>
        <dsp:cNvSpPr/>
      </dsp:nvSpPr>
      <dsp:spPr>
        <a:xfrm>
          <a:off x="0" y="1480060"/>
          <a:ext cx="2553357" cy="425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69" tIns="208280" rIns="198169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/>
            <a:t>“Que”, “es”, “</a:t>
          </a:r>
          <a:r>
            <a:rPr lang="en-GB" sz="1000" kern="1200" err="1"/>
            <a:t>eso</a:t>
          </a:r>
          <a:r>
            <a:rPr lang="en-GB" sz="1000" kern="1200"/>
            <a:t>”,  “</a:t>
          </a:r>
          <a:r>
            <a:rPr lang="en-GB" sz="1000" kern="1200" err="1"/>
            <a:t>Eso</a:t>
          </a:r>
          <a:r>
            <a:rPr lang="en-GB" sz="1000" kern="1200"/>
            <a:t> es Queso”</a:t>
          </a:r>
        </a:p>
      </dsp:txBody>
      <dsp:txXfrm>
        <a:off x="0" y="1480060"/>
        <a:ext cx="2553357" cy="425250"/>
      </dsp:txXfrm>
    </dsp:sp>
    <dsp:sp modelId="{27F2148D-1870-4308-B1C0-DC3BAA76F2CD}">
      <dsp:nvSpPr>
        <dsp:cNvPr id="0" name=""/>
        <dsp:cNvSpPr/>
      </dsp:nvSpPr>
      <dsp:spPr>
        <a:xfrm>
          <a:off x="127667" y="1332460"/>
          <a:ext cx="1787349" cy="29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58" tIns="0" rIns="67558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/>
            <a:t>Character</a:t>
          </a:r>
        </a:p>
      </dsp:txBody>
      <dsp:txXfrm>
        <a:off x="142077" y="1346870"/>
        <a:ext cx="1758529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52239-6C6F-472F-B175-F0FADCEE2BD3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F5570-FE69-4FDF-99DA-8CDE4364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4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63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>
                <a:solidFill>
                  <a:schemeClr val="tx1"/>
                </a:solidFill>
              </a:rPr>
              <a:t>Una </a:t>
            </a:r>
            <a:r>
              <a:rPr lang="en-GB" sz="1200" err="1">
                <a:solidFill>
                  <a:schemeClr val="tx1"/>
                </a:solidFill>
              </a:rPr>
              <a:t>función</a:t>
            </a:r>
            <a:r>
              <a:rPr lang="en-GB" sz="1200">
                <a:solidFill>
                  <a:schemeClr val="tx1"/>
                </a:solidFill>
              </a:rPr>
              <a:t> “f de r” </a:t>
            </a:r>
            <a:r>
              <a:rPr lang="en-GB" sz="1200" err="1">
                <a:solidFill>
                  <a:schemeClr val="tx1"/>
                </a:solidFill>
              </a:rPr>
              <a:t>nos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permite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transformar</a:t>
            </a:r>
            <a:r>
              <a:rPr lang="en-GB" sz="1200">
                <a:solidFill>
                  <a:schemeClr val="tx1"/>
                </a:solidFill>
              </a:rPr>
              <a:t> de radio a </a:t>
            </a:r>
            <a:r>
              <a:rPr lang="en-GB" sz="1200" err="1">
                <a:solidFill>
                  <a:schemeClr val="tx1"/>
                </a:solidFill>
              </a:rPr>
              <a:t>área</a:t>
            </a:r>
            <a:endParaRPr lang="en-US" sz="900">
              <a:solidFill>
                <a:schemeClr val="tx1"/>
              </a:solidFill>
            </a:endParaRPr>
          </a:p>
          <a:p>
            <a:r>
              <a:rPr lang="en-GB"/>
              <a:t>Una </a:t>
            </a:r>
            <a:r>
              <a:rPr lang="en-GB" err="1"/>
              <a:t>funci</a:t>
            </a:r>
            <a:r>
              <a:rPr lang="es-ES" err="1"/>
              <a:t>ón</a:t>
            </a:r>
            <a:r>
              <a:rPr lang="es-ES"/>
              <a:t> puede ser otra función</a:t>
            </a:r>
          </a:p>
          <a:p>
            <a:r>
              <a:rPr lang="es-ES"/>
              <a:t>El input esperado de una función siempre ha de ser el mismo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17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For now, just remember that you do things in R by creating and manipulating named objects. You manipulate objects by feeding information about them to functions. The functions do something useful with that information (calculate a mean, recode a variable, fit a model) and give you the results back.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comunidad de R que desarrolla funciones relacionadas las agrega en una librería que otros usuarios puede descargar e instalar</a:t>
            </a:r>
          </a:p>
          <a:p>
            <a:r>
              <a:rPr lang="es-ES" dirty="0"/>
              <a:t>Esto nos permite empezar nuestro trabajo donde otros terminaron y concentrar nuestro esfuerzo en una solo problema</a:t>
            </a:r>
          </a:p>
          <a:p>
            <a:r>
              <a:rPr lang="es-ES" dirty="0"/>
              <a:t>Suelen venir acompañados de libros de instrucciones llamados “</a:t>
            </a:r>
            <a:r>
              <a:rPr lang="es-ES" dirty="0" err="1"/>
              <a:t>vignette</a:t>
            </a:r>
            <a:r>
              <a:rPr lang="es-ES" dirty="0"/>
              <a:t>” que nos explican como usar las funciones de la librería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taller trabajaremos con los siguientes librerías: </a:t>
            </a:r>
            <a:r>
              <a:rPr lang="es-ES" dirty="0" err="1"/>
              <a:t>data.table</a:t>
            </a:r>
            <a:r>
              <a:rPr lang="es-ES" dirty="0"/>
              <a:t>, </a:t>
            </a:r>
            <a:r>
              <a:rPr lang="es-ES" dirty="0" err="1"/>
              <a:t>magrittr</a:t>
            </a:r>
            <a:r>
              <a:rPr lang="es-ES" dirty="0"/>
              <a:t>, </a:t>
            </a:r>
            <a:r>
              <a:rPr lang="es-ES" dirty="0" err="1"/>
              <a:t>ggplot</a:t>
            </a:r>
            <a:r>
              <a:rPr lang="es-ES" dirty="0"/>
              <a:t>, </a:t>
            </a:r>
            <a:r>
              <a:rPr lang="es-ES" dirty="0" err="1"/>
              <a:t>glmmTMB</a:t>
            </a:r>
            <a:r>
              <a:rPr lang="es-ES" dirty="0"/>
              <a:t>, </a:t>
            </a:r>
            <a:r>
              <a:rPr lang="es-ES" dirty="0" err="1"/>
              <a:t>mgcv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6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7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4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two vectors are of unequal length, the shorter one will be recycled in order to match the longer vector. For example, the following vectors u and v have different lengths, and their sum is computed by recycling values of the shorter vector u.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4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6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57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32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74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 data frame is a set of rows and columns.</a:t>
            </a:r>
          </a:p>
          <a:p>
            <a:r>
              <a:rPr lang="en-US">
                <a:solidFill>
                  <a:srgbClr val="FF0000"/>
                </a:solidFill>
              </a:rPr>
              <a:t>Each row is of the same length and data type</a:t>
            </a:r>
          </a:p>
          <a:p>
            <a:r>
              <a:rPr lang="en-US">
                <a:solidFill>
                  <a:srgbClr val="FF0000"/>
                </a:solidFill>
              </a:rPr>
              <a:t>Every column is of the same length but can be of differing data types</a:t>
            </a:r>
          </a:p>
          <a:p>
            <a:r>
              <a:rPr lang="en-US">
                <a:solidFill>
                  <a:srgbClr val="FF0000"/>
                </a:solidFill>
              </a:rPr>
              <a:t>A data frame has characteristics of both a matrix and a list</a:t>
            </a:r>
          </a:p>
          <a:p>
            <a:r>
              <a:rPr lang="en-US">
                <a:solidFill>
                  <a:srgbClr val="FF0000"/>
                </a:solidFill>
              </a:rPr>
              <a:t>Bracket notation is the customary method of indexing into a data frame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41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50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0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98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52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3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10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97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69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Las personas somos increíblemente buenas en </a:t>
            </a:r>
          </a:p>
          <a:p>
            <a:endParaRPr lang="es-E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But that breaks our rule of thumb: never copy and paste more than twice. Instead, we could use a for loop: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93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3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seems something we have to do in order to organise our inferences about the world. </a:t>
            </a:r>
          </a:p>
          <a:p>
            <a:r>
              <a:rPr lang="en-GB" dirty="0"/>
              <a:t>So let´s say we have a list of cars, so we know their efficiency and power.</a:t>
            </a:r>
          </a:p>
          <a:p>
            <a:r>
              <a:rPr lang="en-GB" dirty="0"/>
              <a:t>The list as such doesn’t tell us much. </a:t>
            </a:r>
          </a:p>
          <a:p>
            <a:r>
              <a:rPr lang="en-GB" dirty="0"/>
              <a:t>We could, however, arrange the data in such a way that we could observe new relations. </a:t>
            </a:r>
          </a:p>
          <a:p>
            <a:r>
              <a:rPr lang="en-GB" dirty="0"/>
              <a:t>This allow us to model the data in such a way that if we had a question about a car we have never seem, we could answer with quite good accuracy.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6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70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4"/>
                </a:solidFill>
              </a:rPr>
              <a:t>Orientado</a:t>
            </a:r>
            <a:r>
              <a:rPr lang="en-US" sz="2000" b="1">
                <a:solidFill>
                  <a:schemeClr val="accent4"/>
                </a:solidFill>
              </a:rPr>
              <a:t> a </a:t>
            </a:r>
            <a:r>
              <a:rPr lang="en-US" sz="2000" b="1" err="1">
                <a:solidFill>
                  <a:schemeClr val="accent4"/>
                </a:solidFill>
              </a:rPr>
              <a:t>estadística</a:t>
            </a:r>
            <a:br>
              <a:rPr lang="en-US" sz="2000" b="1"/>
            </a:br>
            <a:r>
              <a:rPr lang="en-GB" sz="1200"/>
              <a:t>Dentro del campo del </a:t>
            </a:r>
            <a:r>
              <a:rPr lang="en-GB" sz="1200" err="1"/>
              <a:t>análisis</a:t>
            </a:r>
            <a:r>
              <a:rPr lang="en-GB" sz="1200"/>
              <a:t> de </a:t>
            </a:r>
            <a:r>
              <a:rPr lang="en-GB" sz="1200" err="1"/>
              <a:t>datos</a:t>
            </a:r>
            <a:r>
              <a:rPr lang="en-GB" sz="1200"/>
              <a:t>, R </a:t>
            </a:r>
            <a:r>
              <a:rPr lang="en-GB" sz="1200" err="1"/>
              <a:t>te</a:t>
            </a:r>
            <a:r>
              <a:rPr lang="en-GB" sz="1200"/>
              <a:t> </a:t>
            </a:r>
            <a:r>
              <a:rPr lang="en-GB" sz="1200" err="1"/>
              <a:t>permite</a:t>
            </a:r>
            <a:r>
              <a:rPr lang="en-GB" sz="1200"/>
              <a:t> </a:t>
            </a:r>
            <a:r>
              <a:rPr lang="en-GB" sz="1200" err="1"/>
              <a:t>realizar</a:t>
            </a:r>
            <a:r>
              <a:rPr lang="en-GB" sz="1200"/>
              <a:t> </a:t>
            </a:r>
            <a:r>
              <a:rPr lang="en-GB" sz="1200" err="1"/>
              <a:t>cualquier</a:t>
            </a:r>
            <a:r>
              <a:rPr lang="en-GB" sz="1200"/>
              <a:t> </a:t>
            </a:r>
            <a:r>
              <a:rPr lang="en-GB" sz="1200" err="1"/>
              <a:t>tipo</a:t>
            </a:r>
            <a:r>
              <a:rPr lang="en-GB" sz="1200"/>
              <a:t> de </a:t>
            </a:r>
            <a:r>
              <a:rPr lang="en-GB" sz="1200" err="1"/>
              <a:t>abstración</a:t>
            </a:r>
            <a:r>
              <a:rPr lang="en-GB" sz="1200"/>
              <a:t> que </a:t>
            </a:r>
            <a:r>
              <a:rPr lang="en-GB" sz="1200" err="1"/>
              <a:t>te</a:t>
            </a:r>
            <a:r>
              <a:rPr lang="en-GB" sz="1200"/>
              <a:t> imagines</a:t>
            </a:r>
            <a:endParaRPr lang="en-US" sz="1200"/>
          </a:p>
          <a:p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6"/>
                </a:solidFill>
              </a:rPr>
              <a:t>Comunidad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muy</a:t>
            </a:r>
            <a:r>
              <a:rPr lang="en-US" sz="2000" b="1">
                <a:solidFill>
                  <a:schemeClr val="accent6"/>
                </a:solidFill>
              </a:rPr>
              <a:t> </a:t>
            </a:r>
            <a:r>
              <a:rPr lang="en-US" sz="2000" b="1" err="1">
                <a:solidFill>
                  <a:schemeClr val="accent6"/>
                </a:solidFill>
              </a:rPr>
              <a:t>activa</a:t>
            </a:r>
            <a:br>
              <a:rPr lang="en-US" sz="2000" b="1"/>
            </a:br>
            <a:r>
              <a:rPr lang="en-US" sz="1200"/>
              <a:t>La </a:t>
            </a:r>
            <a:r>
              <a:rPr lang="en-US" sz="1200" err="1"/>
              <a:t>facilidad</a:t>
            </a:r>
            <a:r>
              <a:rPr lang="en-US" sz="1200"/>
              <a:t> de </a:t>
            </a:r>
            <a:r>
              <a:rPr lang="en-US" sz="1200" err="1"/>
              <a:t>uso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a los </a:t>
            </a:r>
            <a:r>
              <a:rPr lang="en-US" sz="1200" err="1"/>
              <a:t>usuarios</a:t>
            </a:r>
            <a:r>
              <a:rPr lang="en-US" sz="1200"/>
              <a:t> </a:t>
            </a:r>
            <a:r>
              <a:rPr lang="en-US" sz="1200" err="1"/>
              <a:t>subir</a:t>
            </a:r>
            <a:r>
              <a:rPr lang="en-US" sz="1200"/>
              <a:t> “</a:t>
            </a:r>
            <a:r>
              <a:rPr lang="en-US" sz="1200" err="1"/>
              <a:t>paquetes</a:t>
            </a:r>
            <a:r>
              <a:rPr lang="en-US" sz="1200"/>
              <a:t>” con </a:t>
            </a:r>
            <a:r>
              <a:rPr lang="en-US" sz="1200" err="1"/>
              <a:t>nuevas</a:t>
            </a:r>
            <a:r>
              <a:rPr lang="en-US" sz="1200"/>
              <a:t> </a:t>
            </a:r>
            <a:r>
              <a:rPr lang="en-US" sz="1200" err="1"/>
              <a:t>funciones</a:t>
            </a:r>
            <a:r>
              <a:rPr lang="en-US" sz="1200"/>
              <a:t>. </a:t>
            </a:r>
            <a:r>
              <a:rPr lang="en-US" sz="1200" err="1"/>
              <a:t>Esto</a:t>
            </a:r>
            <a:r>
              <a:rPr lang="en-US" sz="1200"/>
              <a:t> </a:t>
            </a:r>
            <a:r>
              <a:rPr lang="en-US" sz="1200" err="1"/>
              <a:t>nos</a:t>
            </a:r>
            <a:r>
              <a:rPr lang="en-US" sz="1200"/>
              <a:t> </a:t>
            </a:r>
            <a:r>
              <a:rPr lang="en-US" sz="1200" err="1"/>
              <a:t>permite</a:t>
            </a:r>
            <a:r>
              <a:rPr lang="en-US" sz="1200"/>
              <a:t> </a:t>
            </a:r>
            <a:r>
              <a:rPr lang="en-US" sz="1200" err="1"/>
              <a:t>empezar</a:t>
            </a:r>
            <a:r>
              <a:rPr lang="en-US" sz="1200"/>
              <a:t> </a:t>
            </a:r>
            <a:r>
              <a:rPr lang="en-US" sz="1200" err="1"/>
              <a:t>nuestro</a:t>
            </a:r>
            <a:r>
              <a:rPr lang="en-US" sz="1200"/>
              <a:t> </a:t>
            </a:r>
            <a:r>
              <a:rPr lang="en-US" sz="1200" err="1"/>
              <a:t>trabajo</a:t>
            </a:r>
            <a:r>
              <a:rPr lang="en-US" sz="1200"/>
              <a:t> </a:t>
            </a:r>
            <a:r>
              <a:rPr lang="en-US" sz="1200" err="1"/>
              <a:t>donde</a:t>
            </a:r>
            <a:r>
              <a:rPr lang="en-US" sz="1200"/>
              <a:t> </a:t>
            </a:r>
            <a:r>
              <a:rPr lang="en-US" sz="1200" err="1"/>
              <a:t>otros</a:t>
            </a:r>
            <a:r>
              <a:rPr lang="en-US" sz="1200"/>
              <a:t> </a:t>
            </a:r>
            <a:r>
              <a:rPr lang="en-US" sz="1200" err="1"/>
              <a:t>terminaro</a:t>
            </a:r>
            <a:r>
              <a:rPr lang="en-US" sz="120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err="1">
                <a:solidFill>
                  <a:schemeClr val="accent1"/>
                </a:solidFill>
              </a:rPr>
              <a:t>Desventajas</a:t>
            </a:r>
            <a:br>
              <a:rPr lang="en-US" sz="2000" b="1"/>
            </a:br>
            <a:r>
              <a:rPr lang="en-GB" sz="1200"/>
              <a:t>R en </a:t>
            </a:r>
            <a:r>
              <a:rPr lang="en-GB" sz="1200" err="1"/>
              <a:t>si</a:t>
            </a:r>
            <a:r>
              <a:rPr lang="en-GB" sz="1200"/>
              <a:t> no es un </a:t>
            </a:r>
            <a:r>
              <a:rPr lang="en-GB" sz="1200" err="1"/>
              <a:t>lenguaje</a:t>
            </a:r>
            <a:r>
              <a:rPr lang="en-GB" sz="1200"/>
              <a:t> de </a:t>
            </a:r>
            <a:r>
              <a:rPr lang="en-GB" sz="1200" err="1"/>
              <a:t>programación</a:t>
            </a:r>
            <a:r>
              <a:rPr lang="en-GB" sz="1200"/>
              <a:t>, </a:t>
            </a:r>
            <a:r>
              <a:rPr lang="en-GB" sz="1200" err="1"/>
              <a:t>sino</a:t>
            </a:r>
            <a:r>
              <a:rPr lang="en-GB" sz="1200"/>
              <a:t> un </a:t>
            </a:r>
            <a:r>
              <a:rPr lang="en-GB" sz="1200" err="1"/>
              <a:t>entorno</a:t>
            </a:r>
            <a:r>
              <a:rPr lang="en-GB" sz="1200"/>
              <a:t>. Como </a:t>
            </a:r>
            <a:r>
              <a:rPr lang="en-GB" sz="1200" err="1"/>
              <a:t>consecuencia</a:t>
            </a:r>
            <a:r>
              <a:rPr lang="en-GB" sz="1200"/>
              <a:t>, </a:t>
            </a:r>
            <a:r>
              <a:rPr lang="en-GB" sz="1200" err="1"/>
              <a:t>esto</a:t>
            </a:r>
            <a:r>
              <a:rPr lang="en-GB" sz="1200"/>
              <a:t> ha </a:t>
            </a:r>
            <a:r>
              <a:rPr lang="en-GB" sz="1200" err="1"/>
              <a:t>hecho</a:t>
            </a:r>
            <a:r>
              <a:rPr lang="en-GB" sz="1200"/>
              <a:t> que a </a:t>
            </a:r>
            <a:r>
              <a:rPr lang="en-GB" sz="1200" err="1"/>
              <a:t>nivel</a:t>
            </a:r>
            <a:r>
              <a:rPr lang="en-GB" sz="1200"/>
              <a:t> de </a:t>
            </a:r>
            <a:r>
              <a:rPr lang="en-GB" sz="1200" err="1"/>
              <a:t>rendimiento</a:t>
            </a:r>
            <a:r>
              <a:rPr lang="en-GB" sz="1200"/>
              <a:t> y </a:t>
            </a:r>
            <a:r>
              <a:rPr lang="en-GB" sz="1200" err="1"/>
              <a:t>flexibilidad</a:t>
            </a:r>
            <a:r>
              <a:rPr lang="en-GB" sz="1200"/>
              <a:t> R no </a:t>
            </a:r>
            <a:r>
              <a:rPr lang="en-GB" sz="1200" err="1"/>
              <a:t>esté</a:t>
            </a:r>
            <a:r>
              <a:rPr lang="en-GB" sz="1200"/>
              <a:t> a la </a:t>
            </a:r>
            <a:r>
              <a:rPr lang="en-GB" sz="1200" err="1"/>
              <a:t>altura</a:t>
            </a:r>
            <a:r>
              <a:rPr lang="en-GB" sz="1200"/>
              <a:t> de </a:t>
            </a:r>
            <a:r>
              <a:rPr lang="en-GB" sz="1200" err="1"/>
              <a:t>otros</a:t>
            </a:r>
            <a:r>
              <a:rPr lang="en-GB" sz="1200"/>
              <a:t> </a:t>
            </a:r>
            <a:r>
              <a:rPr lang="en-GB" sz="1200" err="1"/>
              <a:t>lenguajes</a:t>
            </a:r>
            <a:r>
              <a:rPr lang="en-GB" sz="1200"/>
              <a:t> </a:t>
            </a:r>
            <a:r>
              <a:rPr lang="en-GB" sz="1200" err="1"/>
              <a:t>como</a:t>
            </a:r>
            <a:r>
              <a:rPr lang="en-GB" sz="1200"/>
              <a:t> python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83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 is a language and environment for statistical computing and graphics. It is a </a:t>
            </a:r>
            <a:r>
              <a:rPr lang="en-GB">
                <a:hlinkClick r:id="rId3"/>
              </a:rPr>
              <a:t>GNU project</a:t>
            </a:r>
            <a:r>
              <a:rPr lang="en-GB"/>
              <a:t> which is similar to the S language and environment which was developed at Bell Laboratories (formerly AT&amp;T, now Lucent Technologies) by John Chambers and colleagues. R can be considered as a different implementation of S. There are some important differences, but much code written for S runs unaltered under R.</a:t>
            </a:r>
          </a:p>
          <a:p>
            <a:endParaRPr lang="en-GB"/>
          </a:p>
          <a:p>
            <a:r>
              <a:rPr lang="en-GB"/>
              <a:t>R provides a wide variety of statistical (linear and nonlinear modelling, classical statistical tests, time-series analysis, classification, clustering, …) and graphical techniques, and is highly extensible. </a:t>
            </a:r>
          </a:p>
          <a:p>
            <a:endParaRPr lang="en-GB"/>
          </a:p>
          <a:p>
            <a:r>
              <a:rPr lang="en-GB"/>
              <a:t>Many users think of R as a statistics system. We prefer to think of it of an environment within which statistical techniques are implemented. R can be extended (easily) via </a:t>
            </a:r>
            <a:r>
              <a:rPr lang="en-GB" i="1"/>
              <a:t>packages</a:t>
            </a:r>
            <a:r>
              <a:rPr lang="en-GB"/>
              <a:t>. </a:t>
            </a:r>
          </a:p>
          <a:p>
            <a:endParaRPr lang="en-GB"/>
          </a:p>
          <a:p>
            <a:r>
              <a:rPr lang="en-GB"/>
              <a:t>The best thing about R it is that it was developed by statisticians. The worst thing about R is that… it was developed by statisticians. Bo Cowgill.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92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70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Even if you work alone, it is useful, and it can also be used for text files, e.g. if you use markdown/</a:t>
            </a:r>
            <a:r>
              <a:rPr lang="en-GB" err="1"/>
              <a:t>knitr</a:t>
            </a:r>
            <a:r>
              <a:rPr lang="en-GB"/>
              <a:t>/</a:t>
            </a:r>
            <a:r>
              <a:rPr lang="en-GB" err="1"/>
              <a:t>Sweave</a:t>
            </a:r>
            <a:r>
              <a:rPr lang="en-GB"/>
              <a:t> combos (see Reproducible Research). I use Git with Dropbox to track my progress both for code and reports. </a:t>
            </a:r>
          </a:p>
          <a:p>
            <a:r>
              <a:rPr lang="en-GB"/>
              <a:t>Each project has its own working directory. You can achieve that in bare R, but R studio manages this automatically. </a:t>
            </a:r>
          </a:p>
          <a:p>
            <a:r>
              <a:rPr lang="en-GB"/>
              <a:t>The same goes for your workspace, each project has a separate one. </a:t>
            </a:r>
          </a:p>
          <a:p>
            <a:r>
              <a:rPr lang="en-GB"/>
              <a:t>Source files you had open in re-loaded project will open automatically. </a:t>
            </a:r>
          </a:p>
          <a:p>
            <a:endParaRPr lang="es-ES"/>
          </a:p>
          <a:p>
            <a:pPr marL="0" indent="0">
              <a:buFont typeface="Arial" pitchFamily="34" charset="0"/>
              <a:buNone/>
            </a:pPr>
            <a:r>
              <a:rPr lang="en-US" sz="1200"/>
              <a:t>La </a:t>
            </a:r>
            <a:r>
              <a:rPr lang="en-US" sz="1200" err="1"/>
              <a:t>organizaci</a:t>
            </a:r>
            <a:r>
              <a:rPr lang="es-ES" sz="1200" err="1"/>
              <a:t>ón</a:t>
            </a:r>
            <a:r>
              <a:rPr lang="es-ES" sz="1200"/>
              <a:t> de archivos de forma sistemática permite trabajar de forma dinámica con la información</a:t>
            </a:r>
          </a:p>
          <a:p>
            <a:r>
              <a:rPr lang="en-US" sz="1200" err="1"/>
              <a:t>Carpetas</a:t>
            </a:r>
            <a:r>
              <a:rPr lang="en-US" sz="1200"/>
              <a:t> y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59FB-A4E0-4A9A-B3E6-E86808BA4B3F}" type="datetimeFigureOut">
              <a:rPr lang="en-GB" smtClean="0"/>
              <a:t>16/06/2019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3F021-AD6B-4D1F-8212-729EEDC5F2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011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61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67544" y="12035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67544" y="1131590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42ADB-7D30-4CDA-A166-333DE990463F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D5614-B734-4280-8F57-1D4947433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65000"/>
              <a:lumOff val="35000"/>
            </a:schemeClr>
          </a:solidFill>
          <a:latin typeface="Source Sans Pro Light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bg1">
              <a:lumMod val="6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ikola.me/folder_structure.html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7.png"/><Relationship Id="rId4" Type="http://schemas.openxmlformats.org/officeDocument/2006/relationships/hyperlink" Target="http://10pm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1742" y="3040586"/>
            <a:ext cx="5670498" cy="584775"/>
          </a:xfr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 </a:t>
            </a:r>
            <a:r>
              <a:rPr lang="en-US" b="1" dirty="0">
                <a:solidFill>
                  <a:schemeClr val="accent1"/>
                </a:solidFill>
                <a:latin typeface="Source Sans Pro Black" panose="020B0803030403020204" pitchFamily="34" charset="0"/>
              </a:rPr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1742" y="3512984"/>
            <a:ext cx="4590378" cy="314668"/>
          </a:xfrm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Santiago Ca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ño</a:t>
            </a:r>
            <a:r>
              <a:rPr lang="es-ES">
                <a:solidFill>
                  <a:schemeClr val="bg1">
                    <a:lumMod val="75000"/>
                  </a:schemeClr>
                </a:solidFill>
                <a:latin typeface="+mj-lt"/>
              </a:rPr>
              <a:t> Muñiz</a:t>
            </a:r>
            <a:endParaRPr lang="en-US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61776" y="3930103"/>
            <a:ext cx="4490344" cy="41565"/>
            <a:chOff x="2055030" y="1463669"/>
            <a:chExt cx="2304256" cy="544908"/>
          </a:xfrm>
        </p:grpSpPr>
        <p:sp>
          <p:nvSpPr>
            <p:cNvPr id="5" name="Rectangle 4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056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Organizar</a:t>
            </a:r>
            <a:r>
              <a:rPr lang="en-US" dirty="0"/>
              <a:t> los </a:t>
            </a:r>
            <a:r>
              <a:rPr lang="en-US" dirty="0" err="1"/>
              <a:t>archivos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Una 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jerarquía de archivos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10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9" name="Shape 818" descr="graph">
            <a:extLst>
              <a:ext uri="{FF2B5EF4-FFF2-40B4-BE49-F238E27FC236}">
                <a16:creationId xmlns:a16="http://schemas.microsoft.com/office/drawing/2014/main" id="{DA2B5159-DC2B-4868-ACF2-D61D0A17E6EC}"/>
              </a:ext>
            </a:extLst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53" y="1357860"/>
            <a:ext cx="4126477" cy="27509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0" name="Shape 819">
            <a:extLst>
              <a:ext uri="{FF2B5EF4-FFF2-40B4-BE49-F238E27FC236}">
                <a16:creationId xmlns:a16="http://schemas.microsoft.com/office/drawing/2014/main" id="{4580E522-2FB7-4DF9-BB68-83D75D33F2B5}"/>
              </a:ext>
            </a:extLst>
          </p:cNvPr>
          <p:cNvSpPr/>
          <p:nvPr/>
        </p:nvSpPr>
        <p:spPr>
          <a:xfrm>
            <a:off x="457200" y="4399465"/>
            <a:ext cx="4114800" cy="276999"/>
          </a:xfrm>
          <a:prstGeom prst="rect">
            <a:avLst/>
          </a:prstGeom>
          <a:solidFill>
            <a:schemeClr val="lt1">
              <a:alpha val="48627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chemeClr val="dk1"/>
              </a:buClr>
              <a:buSzPts val="450"/>
            </a:pPr>
            <a:r>
              <a:rPr lang="en-GB" sz="1350" u="sng">
                <a:solidFill>
                  <a:schemeClr val="hlink"/>
                </a:solidFill>
                <a:latin typeface="PT Sans" panose="020B0503020203020204" pitchFamily="34" charset="0"/>
                <a:sym typeface="Arial"/>
                <a:hlinkClick r:id="rId5"/>
              </a:rPr>
              <a:t>® http://nikola.me/folder_structure.html</a:t>
            </a:r>
            <a:endParaRPr sz="1050">
              <a:solidFill>
                <a:srgbClr val="000000"/>
              </a:solidFill>
              <a:latin typeface="PT Sans" panose="020B0503020203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430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Organizar los archivos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Nombrar archivos… ¿¿de verdad importa??</a:t>
            </a:r>
            <a:endParaRPr lang="es-ES" sz="1400" b="1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11</a:t>
            </a:fld>
            <a:endParaRPr lang="en-US" sz="1100" b="1"/>
          </a:p>
        </p:txBody>
      </p:sp>
      <p:grpSp>
        <p:nvGrpSpPr>
          <p:cNvPr id="9" name="Shape 856">
            <a:extLst>
              <a:ext uri="{FF2B5EF4-FFF2-40B4-BE49-F238E27FC236}">
                <a16:creationId xmlns:a16="http://schemas.microsoft.com/office/drawing/2014/main" id="{B5C518BB-0FFD-4F5C-AA80-BA8C8117A9A1}"/>
              </a:ext>
            </a:extLst>
          </p:cNvPr>
          <p:cNvGrpSpPr/>
          <p:nvPr/>
        </p:nvGrpSpPr>
        <p:grpSpPr>
          <a:xfrm>
            <a:off x="492224" y="1280654"/>
            <a:ext cx="3107770" cy="1972444"/>
            <a:chOff x="48415" y="1588805"/>
            <a:chExt cx="7232653" cy="4590432"/>
          </a:xfrm>
        </p:grpSpPr>
        <p:pic>
          <p:nvPicPr>
            <p:cNvPr id="10" name="Shape 857" descr="http://10pm.com/wp-content/uploads/2015/05/designers-final-version-1.jpg">
              <a:extLst>
                <a:ext uri="{FF2B5EF4-FFF2-40B4-BE49-F238E27FC236}">
                  <a16:creationId xmlns:a16="http://schemas.microsoft.com/office/drawing/2014/main" id="{6669C135-9D5F-4FBF-B99C-B899B61D88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4714" y="2181675"/>
              <a:ext cx="5666354" cy="3997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858">
              <a:extLst>
                <a:ext uri="{FF2B5EF4-FFF2-40B4-BE49-F238E27FC236}">
                  <a16:creationId xmlns:a16="http://schemas.microsoft.com/office/drawing/2014/main" id="{BCC61F74-8179-4DE9-8AFD-DEFC765F744C}"/>
                </a:ext>
              </a:extLst>
            </p:cNvPr>
            <p:cNvSpPr/>
            <p:nvPr/>
          </p:nvSpPr>
          <p:spPr>
            <a:xfrm>
              <a:off x="48415" y="1588805"/>
              <a:ext cx="6336676" cy="846102"/>
            </a:xfrm>
            <a:prstGeom prst="rect">
              <a:avLst/>
            </a:prstGeom>
            <a:solidFill>
              <a:schemeClr val="lt1">
                <a:alpha val="30588"/>
              </a:schemeClr>
            </a:solidFill>
            <a:ln>
              <a:noFill/>
            </a:ln>
          </p:spPr>
          <p:txBody>
            <a:bodyPr spcFirstLastPara="1" wrap="square" lIns="68569" tIns="34275" rIns="68569" bIns="34275" anchor="t" anchorCtr="0">
              <a:noAutofit/>
            </a:bodyPr>
            <a:lstStyle/>
            <a:p>
              <a:pPr>
                <a:buClr>
                  <a:schemeClr val="dk1"/>
                </a:buClr>
                <a:buSzPts val="400"/>
              </a:pP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Copyright: </a:t>
              </a:r>
              <a:r>
                <a:rPr lang="en-GB" sz="1200" u="sng">
                  <a:solidFill>
                    <a:schemeClr val="hlink"/>
                  </a:solidFill>
                  <a:latin typeface="PT Sans" panose="020B0503020203020204" pitchFamily="34" charset="0"/>
                  <a:sym typeface="Arial"/>
                  <a:hlinkClick r:id="rId4"/>
                </a:rPr>
                <a:t>http://10pm.com/</a:t>
              </a:r>
              <a:r>
                <a:rPr lang="en-GB" sz="1200">
                  <a:solidFill>
                    <a:schemeClr val="dk1"/>
                  </a:solidFill>
                  <a:latin typeface="PT Sans" panose="020B0503020203020204" pitchFamily="34" charset="0"/>
                  <a:sym typeface="Arial"/>
                </a:rPr>
                <a:t> </a:t>
              </a:r>
              <a:endParaRPr sz="1050">
                <a:solidFill>
                  <a:srgbClr val="000000"/>
                </a:solidFill>
                <a:latin typeface="PT Sans" panose="020B0503020203020204" pitchFamily="34" charset="0"/>
                <a:sym typeface="Arial"/>
              </a:endParaRPr>
            </a:p>
          </p:txBody>
        </p:sp>
      </p:grpSp>
      <p:pic>
        <p:nvPicPr>
          <p:cNvPr id="16" name="Shape 866">
            <a:extLst>
              <a:ext uri="{FF2B5EF4-FFF2-40B4-BE49-F238E27FC236}">
                <a16:creationId xmlns:a16="http://schemas.microsoft.com/office/drawing/2014/main" id="{6EAD1216-EDF1-4CB4-9351-BD3120B5BD63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56" y="3289065"/>
            <a:ext cx="3772816" cy="8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3">
            <a:extLst>
              <a:ext uri="{FF2B5EF4-FFF2-40B4-BE49-F238E27FC236}">
                <a16:creationId xmlns:a16="http://schemas.microsoft.com/office/drawing/2014/main" id="{74151A5A-6BA8-4E24-B184-7564B68670B0}"/>
              </a:ext>
            </a:extLst>
          </p:cNvPr>
          <p:cNvSpPr txBox="1">
            <a:spLocks/>
          </p:cNvSpPr>
          <p:nvPr/>
        </p:nvSpPr>
        <p:spPr>
          <a:xfrm>
            <a:off x="4925854" y="1462433"/>
            <a:ext cx="319657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Lo que yo hago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F0D7BA60-6402-4B47-B788-63E3964A8E03}"/>
              </a:ext>
            </a:extLst>
          </p:cNvPr>
          <p:cNvSpPr txBox="1">
            <a:spLocks/>
          </p:cNvSpPr>
          <p:nvPr/>
        </p:nvSpPr>
        <p:spPr>
          <a:xfrm>
            <a:off x="502190" y="4067483"/>
            <a:ext cx="3772808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600" dirty="0"/>
              <a:t>¿Recordaremos que significa dentro de… 3 años?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DEE4059-EA32-48B1-BFB2-5A20FD710BA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38625" y="4167125"/>
            <a:ext cx="41147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Evita usar </a:t>
            </a:r>
            <a:r>
              <a:rPr kumimoji="0" lang="es-E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simbolos</a:t>
            </a:r>
            <a:r>
              <a: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^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*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?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&lt;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&gt;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|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\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[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]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,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{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</a:t>
            </a:r>
            <a:r>
              <a:rPr kumimoji="0" lang="es-E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}</a:t>
            </a:r>
            <a:r>
              <a:rPr kumimoji="0" lang="es-E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; </a:t>
            </a: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DEEF34-D154-479B-B1E1-5C5B24D40E00}"/>
              </a:ext>
            </a:extLst>
          </p:cNvPr>
          <p:cNvSpPr/>
          <p:nvPr/>
        </p:nvSpPr>
        <p:spPr>
          <a:xfrm>
            <a:off x="4635816" y="2420290"/>
            <a:ext cx="4320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b="1">
                <a:solidFill>
                  <a:schemeClr val="accent4"/>
                </a:solidFill>
                <a:latin typeface="Helvetica Light" pitchFamily="50" charset="0"/>
              </a:rPr>
              <a:t>EXP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5"/>
                </a:solidFill>
                <a:latin typeface="Helvetica Light" pitchFamily="50" charset="0"/>
              </a:rPr>
              <a:t>AAAAMMDD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chemeClr val="accent2"/>
                </a:solidFill>
                <a:latin typeface="Helvetica Light" pitchFamily="50" charset="0"/>
              </a:rPr>
              <a:t>NOMBRE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_</a:t>
            </a:r>
            <a:r>
              <a:rPr lang="en-GB" b="1">
                <a:solidFill>
                  <a:srgbClr val="000000"/>
                </a:solidFill>
                <a:latin typeface="Helvetica Light" pitchFamily="50" charset="0"/>
              </a:rPr>
              <a:t>VX.X</a:t>
            </a:r>
            <a:r>
              <a:rPr lang="en-GB">
                <a:solidFill>
                  <a:srgbClr val="000000"/>
                </a:solidFill>
                <a:latin typeface="Helvetica Light" pitchFamily="50" charset="0"/>
              </a:rPr>
              <a:t>.csv</a:t>
            </a:r>
            <a:endParaRPr lang="en-GB">
              <a:latin typeface="Helvetica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32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RStudio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Como reflejar esto en la organización de la información</a:t>
            </a:r>
            <a:endParaRPr lang="es-ES" sz="1400" b="1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4547760" y="13578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12</a:t>
            </a:fld>
            <a:endParaRPr lang="en-US" sz="1100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070613-A55C-440B-BF58-7CD3711833A5}"/>
              </a:ext>
            </a:extLst>
          </p:cNvPr>
          <p:cNvSpPr txBox="1">
            <a:spLocks/>
          </p:cNvSpPr>
          <p:nvPr/>
        </p:nvSpPr>
        <p:spPr>
          <a:xfrm>
            <a:off x="5029202" y="3492078"/>
            <a:ext cx="3481962" cy="7925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9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9B6005-C956-4528-BA6D-342548663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745" y="1063229"/>
            <a:ext cx="3688495" cy="3739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DDC62-E306-4BE6-86D2-00D7185A5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785406"/>
            <a:ext cx="2956725" cy="21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Dentro de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+mn-lt"/>
              </a:rPr>
              <a:t>RStudio</a:t>
            </a:r>
            <a:endParaRPr lang="en-U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13</a:t>
            </a:fld>
            <a:endParaRPr lang="en-US" sz="11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E57334-271C-4A1C-A885-094E498B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16" y="1108186"/>
            <a:ext cx="6844568" cy="362380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48A67C-F871-47E2-A71D-BEB398104521}"/>
              </a:ext>
            </a:extLst>
          </p:cNvPr>
          <p:cNvSpPr txBox="1">
            <a:spLocks/>
          </p:cNvSpPr>
          <p:nvPr/>
        </p:nvSpPr>
        <p:spPr>
          <a:xfrm>
            <a:off x="2051720" y="4333626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>
                <a:solidFill>
                  <a:schemeClr val="accent4"/>
                </a:solidFill>
              </a:rPr>
              <a:t>Terminal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44922A8-56BF-42DC-AC6B-6A91BDBF0B43}"/>
              </a:ext>
            </a:extLst>
          </p:cNvPr>
          <p:cNvSpPr txBox="1">
            <a:spLocks/>
          </p:cNvSpPr>
          <p:nvPr/>
        </p:nvSpPr>
        <p:spPr>
          <a:xfrm>
            <a:off x="2051720" y="2461547"/>
            <a:ext cx="108012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>
                <a:solidFill>
                  <a:schemeClr val="accent4"/>
                </a:solidFill>
              </a:rPr>
              <a:t>Editor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BF87515-3163-4F1B-ACE2-4236C348C497}"/>
              </a:ext>
            </a:extLst>
          </p:cNvPr>
          <p:cNvSpPr txBox="1">
            <a:spLocks/>
          </p:cNvSpPr>
          <p:nvPr/>
        </p:nvSpPr>
        <p:spPr>
          <a:xfrm>
            <a:off x="4716016" y="4333626"/>
            <a:ext cx="3006310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>
                <a:solidFill>
                  <a:schemeClr val="accent4"/>
                </a:solidFill>
              </a:rPr>
              <a:t>Gr</a:t>
            </a:r>
            <a:r>
              <a:rPr lang="es-ES" sz="1600" b="1" err="1">
                <a:solidFill>
                  <a:schemeClr val="accent4"/>
                </a:solidFill>
              </a:rPr>
              <a:t>áficas</a:t>
            </a:r>
            <a:r>
              <a:rPr lang="es-ES" sz="1600" b="1">
                <a:solidFill>
                  <a:schemeClr val="accent4"/>
                </a:solidFill>
              </a:rPr>
              <a:t>, archivos, paquetes…</a:t>
            </a:r>
            <a:endParaRPr lang="en-US" sz="1600" b="1">
              <a:solidFill>
                <a:schemeClr val="accent4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6A2894-7174-49E5-B5D6-B716D640CCF2}"/>
              </a:ext>
            </a:extLst>
          </p:cNvPr>
          <p:cNvSpPr txBox="1">
            <a:spLocks/>
          </p:cNvSpPr>
          <p:nvPr/>
        </p:nvSpPr>
        <p:spPr>
          <a:xfrm>
            <a:off x="4716016" y="2461547"/>
            <a:ext cx="1944216" cy="363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b="1" err="1">
                <a:solidFill>
                  <a:schemeClr val="accent4"/>
                </a:solidFill>
              </a:rPr>
              <a:t>Objetos</a:t>
            </a:r>
            <a:r>
              <a:rPr lang="en-US" sz="1600" b="1">
                <a:solidFill>
                  <a:schemeClr val="accent4"/>
                </a:solidFill>
              </a:rPr>
              <a:t> y variables</a:t>
            </a:r>
          </a:p>
        </p:txBody>
      </p:sp>
    </p:spTree>
    <p:extLst>
      <p:ext uri="{BB962C8B-B14F-4D97-AF65-F5344CB8AC3E}">
        <p14:creationId xmlns:p14="http://schemas.microsoft.com/office/powerpoint/2010/main" val="11807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71130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US"/>
              <a:t>La base de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14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615529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604987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b="1"/>
              <a:t>Herencia del lenguage matemático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/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79A81B-D5C1-4DC1-8A81-59AB681AB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3174409"/>
                <a:ext cx="1628716" cy="276999"/>
              </a:xfrm>
              <a:prstGeom prst="rect">
                <a:avLst/>
              </a:prstGeom>
              <a:blipFill>
                <a:blip r:embed="rId3"/>
                <a:stretch>
                  <a:fillRect l="-2622" t="-4444" r="-37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/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l-GR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FEACD21-F6FD-4A94-B773-14C45E131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478" y="3844370"/>
                <a:ext cx="28247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/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DD4D2F-3834-4BE5-976D-16759F83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098" y="2257300"/>
                <a:ext cx="101495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5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7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970452-2411-4F88-B5D9-C7B44654F2C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1873416" y="2837893"/>
            <a:ext cx="5318264" cy="10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US"/>
              <a:t>La base de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15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49698361-57B4-46B1-A22F-4A4B050DEE2B}"/>
              </a:ext>
            </a:extLst>
          </p:cNvPr>
          <p:cNvSpPr txBox="1">
            <a:spLocks/>
          </p:cNvSpPr>
          <p:nvPr/>
        </p:nvSpPr>
        <p:spPr>
          <a:xfrm>
            <a:off x="716153" y="2582292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itle 13">
            <a:extLst>
              <a:ext uri="{FF2B5EF4-FFF2-40B4-BE49-F238E27FC236}">
                <a16:creationId xmlns:a16="http://schemas.microsoft.com/office/drawing/2014/main" id="{8F8D2E9B-70FA-40AA-AEEE-6A34F4050195}"/>
              </a:ext>
            </a:extLst>
          </p:cNvPr>
          <p:cNvSpPr txBox="1">
            <a:spLocks/>
          </p:cNvSpPr>
          <p:nvPr/>
        </p:nvSpPr>
        <p:spPr>
          <a:xfrm>
            <a:off x="7191680" y="2571750"/>
            <a:ext cx="115726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Output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8ED336-719C-47B6-A433-07C5A7B41DC1}"/>
              </a:ext>
            </a:extLst>
          </p:cNvPr>
          <p:cNvGrpSpPr/>
          <p:nvPr/>
        </p:nvGrpSpPr>
        <p:grpSpPr>
          <a:xfrm>
            <a:off x="1945424" y="1203598"/>
            <a:ext cx="4786816" cy="2880320"/>
            <a:chOff x="1945424" y="1203598"/>
            <a:chExt cx="4786816" cy="2880320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A236AD2-975E-43E0-9FDA-44A12A336E95}"/>
                </a:ext>
              </a:extLst>
            </p:cNvPr>
            <p:cNvGraphicFramePr/>
            <p:nvPr/>
          </p:nvGraphicFramePr>
          <p:xfrm>
            <a:off x="2411760" y="1203598"/>
            <a:ext cx="4320480" cy="288032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1D50F53C-D4F3-47DD-A7C7-757F24F680D9}"/>
                </a:ext>
              </a:extLst>
            </p:cNvPr>
            <p:cNvSpPr/>
            <p:nvPr/>
          </p:nvSpPr>
          <p:spPr>
            <a:xfrm>
              <a:off x="1945424" y="1779662"/>
              <a:ext cx="322320" cy="1944216"/>
            </a:xfrm>
            <a:prstGeom prst="leftBrac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0BAC088-F232-4E12-986B-0DE436E22E7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El lenguaje funcional</a:t>
            </a:r>
            <a:endParaRPr lang="es-ES" sz="1400" b="1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111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33706C-319F-4304-ADF1-C950995BD0E0}"/>
              </a:ext>
            </a:extLst>
          </p:cNvPr>
          <p:cNvSpPr/>
          <p:nvPr/>
        </p:nvSpPr>
        <p:spPr>
          <a:xfrm>
            <a:off x="457200" y="2517744"/>
            <a:ext cx="364318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Accion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 </a:t>
            </a:r>
            <a:r>
              <a:rPr 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	</a:t>
            </a:r>
            <a:endParaRPr lang="en-GB" sz="14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z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4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Pero… que es una </a:t>
            </a:r>
            <a:r>
              <a:rPr lang="es-ES" sz="1400" b="1">
                <a:solidFill>
                  <a:schemeClr val="accent2"/>
                </a:solidFill>
                <a:latin typeface="+mj-lt"/>
              </a:rPr>
              <a:t>función?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s-ES" dirty="0"/>
              <a:t>R es una </a:t>
            </a:r>
            <a:r>
              <a:rPr lang="es-ES" dirty="0" err="1"/>
              <a:t>super-calculadora</a:t>
            </a:r>
            <a:r>
              <a:rPr lang="es-ES" dirty="0"/>
              <a:t> con esteroides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16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4342815" y="2571750"/>
            <a:ext cx="4114800" cy="1240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>
                <a:solidFill>
                  <a:schemeClr val="tx1"/>
                </a:solidFill>
              </a:rPr>
              <a:t>Argumentos</a:t>
            </a:r>
            <a:r>
              <a:rPr lang="en-GB" sz="1200" dirty="0">
                <a:solidFill>
                  <a:schemeClr val="tx1"/>
                </a:solidFill>
              </a:rPr>
              <a:t>: </a:t>
            </a:r>
            <a:r>
              <a:rPr lang="es-ES" sz="1200" dirty="0">
                <a:solidFill>
                  <a:schemeClr val="tx1"/>
                </a:solidFill>
              </a:rPr>
              <a:t>lista</a:t>
            </a:r>
            <a:r>
              <a:rPr lang="en-GB" sz="1200" dirty="0">
                <a:solidFill>
                  <a:schemeClr val="tx1"/>
                </a:solidFill>
              </a:rPr>
              <a:t> de </a:t>
            </a:r>
            <a:r>
              <a:rPr lang="es-ES" sz="1200" dirty="0">
                <a:solidFill>
                  <a:schemeClr val="tx1"/>
                </a:solidFill>
              </a:rPr>
              <a:t>elementos</a:t>
            </a:r>
            <a:r>
              <a:rPr lang="en-GB" sz="1200" dirty="0">
                <a:solidFill>
                  <a:schemeClr val="tx1"/>
                </a:solidFill>
              </a:rPr>
              <a:t>, </a:t>
            </a:r>
            <a:r>
              <a:rPr lang="es-ES" sz="1200" dirty="0">
                <a:solidFill>
                  <a:schemeClr val="tx1"/>
                </a:solidFill>
              </a:rPr>
              <a:t>especificados</a:t>
            </a:r>
            <a:r>
              <a:rPr lang="en-GB" sz="1200" dirty="0">
                <a:solidFill>
                  <a:schemeClr val="tx1"/>
                </a:solidFill>
              </a:rPr>
              <a:t> por </a:t>
            </a:r>
            <a:r>
              <a:rPr lang="es-ES" sz="1200" b="1" dirty="0">
                <a:solidFill>
                  <a:schemeClr val="tx1"/>
                </a:solidFill>
              </a:rPr>
              <a:t>orden </a:t>
            </a:r>
            <a:r>
              <a:rPr lang="en-GB" sz="1200" dirty="0">
                <a:solidFill>
                  <a:schemeClr val="tx1"/>
                </a:solidFill>
              </a:rPr>
              <a:t>o </a:t>
            </a:r>
            <a:r>
              <a:rPr lang="es-ES" sz="1200" b="1" dirty="0">
                <a:solidFill>
                  <a:schemeClr val="tx1"/>
                </a:solidFill>
              </a:rPr>
              <a:t>nombre</a:t>
            </a:r>
            <a:r>
              <a:rPr lang="en-GB" sz="1200" b="1" dirty="0">
                <a:solidFill>
                  <a:schemeClr val="tx1"/>
                </a:solidFill>
              </a:rPr>
              <a:t>.</a:t>
            </a:r>
            <a:endParaRPr lang="es-ES" sz="1200" b="1" dirty="0">
              <a:solidFill>
                <a:schemeClr val="tx1"/>
              </a:solidFill>
            </a:endParaRPr>
          </a:p>
          <a:p>
            <a:r>
              <a:rPr lang="es-ES" sz="1200" b="1" dirty="0">
                <a:solidFill>
                  <a:schemeClr val="tx1"/>
                </a:solidFill>
              </a:rPr>
              <a:t>Cuerpo: </a:t>
            </a:r>
            <a:r>
              <a:rPr lang="es-ES" sz="1200" dirty="0">
                <a:solidFill>
                  <a:schemeClr val="tx1"/>
                </a:solidFill>
              </a:rPr>
              <a:t>Operaciones entre corchetes que </a:t>
            </a:r>
            <a:r>
              <a:rPr lang="es-ES" sz="1200" b="1" dirty="0">
                <a:solidFill>
                  <a:schemeClr val="tx1"/>
                </a:solidFill>
              </a:rPr>
              <a:t>transforman</a:t>
            </a:r>
            <a:r>
              <a:rPr lang="es-ES" sz="1200" dirty="0">
                <a:solidFill>
                  <a:schemeClr val="tx1"/>
                </a:solidFill>
              </a:rPr>
              <a:t> los argumentos.</a:t>
            </a:r>
          </a:p>
          <a:p>
            <a:r>
              <a:rPr lang="es-ES" sz="1200" b="1" dirty="0">
                <a:solidFill>
                  <a:schemeClr val="tx1"/>
                </a:solidFill>
              </a:rPr>
              <a:t>Entorno</a:t>
            </a:r>
            <a:r>
              <a:rPr lang="es-ES" sz="1200" dirty="0">
                <a:solidFill>
                  <a:schemeClr val="tx1"/>
                </a:solidFill>
              </a:rPr>
              <a:t>: Variables accesibles al cuerpo de la función.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1A491692-CAA2-408C-90A0-2A114628F7DE}"/>
              </a:ext>
            </a:extLst>
          </p:cNvPr>
          <p:cNvSpPr txBox="1">
            <a:spLocks/>
          </p:cNvSpPr>
          <p:nvPr/>
        </p:nvSpPr>
        <p:spPr>
          <a:xfrm>
            <a:off x="4342815" y="2039465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2400" dirty="0"/>
              <a:t>Los 3 elementos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9EEE0E-1EC2-4828-924E-0574BEE1390E}"/>
              </a:ext>
            </a:extLst>
          </p:cNvPr>
          <p:cNvGrpSpPr/>
          <p:nvPr/>
        </p:nvGrpSpPr>
        <p:grpSpPr>
          <a:xfrm>
            <a:off x="675599" y="1994912"/>
            <a:ext cx="1948026" cy="522832"/>
            <a:chOff x="675599" y="1994912"/>
            <a:chExt cx="1948026" cy="522832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5CA4562-64B9-4080-B569-B6DC490E4F3D}"/>
                </a:ext>
              </a:extLst>
            </p:cNvPr>
            <p:cNvCxnSpPr>
              <a:cxnSpLocks/>
            </p:cNvCxnSpPr>
            <p:nvPr/>
          </p:nvCxnSpPr>
          <p:spPr>
            <a:xfrm>
              <a:off x="2152357" y="2131255"/>
              <a:ext cx="471268" cy="386489"/>
            </a:xfrm>
            <a:prstGeom prst="bentConnector3">
              <a:avLst>
                <a:gd name="adj1" fmla="val 100746"/>
              </a:avLst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8596535E-13D4-4B47-A44C-063D31AF7629}"/>
                </a:ext>
              </a:extLst>
            </p:cNvPr>
            <p:cNvSpPr txBox="1">
              <a:spLocks/>
            </p:cNvSpPr>
            <p:nvPr/>
          </p:nvSpPr>
          <p:spPr>
            <a:xfrm>
              <a:off x="675599" y="1994912"/>
              <a:ext cx="1460287" cy="2726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200" dirty="0">
                  <a:solidFill>
                    <a:schemeClr val="tx1"/>
                  </a:solidFill>
                </a:rPr>
                <a:t>Especificar “</a:t>
              </a:r>
              <a:r>
                <a:rPr lang="es-ES" sz="1200" i="1" dirty="0">
                  <a:solidFill>
                    <a:schemeClr val="tx1"/>
                  </a:solidFill>
                </a:rPr>
                <a:t>x</a:t>
              </a:r>
              <a:r>
                <a:rPr lang="es-ES" sz="1200" dirty="0">
                  <a:solidFill>
                    <a:schemeClr val="tx1"/>
                  </a:solidFill>
                </a:rPr>
                <a:t>” e “</a:t>
              </a:r>
              <a:r>
                <a:rPr lang="es-ES" sz="1200" i="1" dirty="0">
                  <a:solidFill>
                    <a:schemeClr val="tx1"/>
                  </a:solidFill>
                </a:rPr>
                <a:t>y</a:t>
              </a:r>
              <a:r>
                <a:rPr lang="es-ES" sz="1200" dirty="0">
                  <a:solidFill>
                    <a:schemeClr val="tx1"/>
                  </a:solidFill>
                </a:rPr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B05F21-3195-45FC-BF83-98D7E11CDDC6}"/>
              </a:ext>
            </a:extLst>
          </p:cNvPr>
          <p:cNvGrpSpPr/>
          <p:nvPr/>
        </p:nvGrpSpPr>
        <p:grpSpPr>
          <a:xfrm>
            <a:off x="2565070" y="2890911"/>
            <a:ext cx="1460287" cy="1405379"/>
            <a:chOff x="2565070" y="2890911"/>
            <a:chExt cx="1460287" cy="140537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6CDEAC-5BB9-4194-A924-CC495D6539AB}"/>
                </a:ext>
              </a:extLst>
            </p:cNvPr>
            <p:cNvCxnSpPr/>
            <p:nvPr/>
          </p:nvCxnSpPr>
          <p:spPr>
            <a:xfrm>
              <a:off x="3263705" y="2890911"/>
              <a:ext cx="0" cy="780757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A6A1328C-E105-4C67-9FF0-D473F59352CB}"/>
                </a:ext>
              </a:extLst>
            </p:cNvPr>
            <p:cNvSpPr txBox="1">
              <a:spLocks/>
            </p:cNvSpPr>
            <p:nvPr/>
          </p:nvSpPr>
          <p:spPr>
            <a:xfrm>
              <a:off x="2565070" y="3709004"/>
              <a:ext cx="1460287" cy="58728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200" dirty="0">
                  <a:solidFill>
                    <a:schemeClr val="tx1"/>
                  </a:solidFill>
                </a:rPr>
                <a:t>Si “y” no es especificado, su valor es 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7BBC4B-DA5A-49C8-B4BA-A2F1FC031333}"/>
              </a:ext>
            </a:extLst>
          </p:cNvPr>
          <p:cNvGrpSpPr/>
          <p:nvPr/>
        </p:nvGrpSpPr>
        <p:grpSpPr>
          <a:xfrm>
            <a:off x="1470616" y="3443169"/>
            <a:ext cx="1330540" cy="773903"/>
            <a:chOff x="1470616" y="3443169"/>
            <a:chExt cx="1330540" cy="77390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7FEAA7-E02E-4C41-846C-AD3715F54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35886" y="3443169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0555B1E-705D-4313-A251-3047ABFC700C}"/>
                </a:ext>
              </a:extLst>
            </p:cNvPr>
            <p:cNvSpPr txBox="1">
              <a:spLocks/>
            </p:cNvSpPr>
            <p:nvPr/>
          </p:nvSpPr>
          <p:spPr>
            <a:xfrm>
              <a:off x="1470616" y="3956165"/>
              <a:ext cx="1330540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200" dirty="0">
                  <a:solidFill>
                    <a:schemeClr val="tx1"/>
                  </a:solidFill>
                </a:rPr>
                <a:t>Sumar “x” e “y”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30FC45C-2040-4BA1-A2ED-1A9EFBC6187F}"/>
              </a:ext>
            </a:extLst>
          </p:cNvPr>
          <p:cNvGrpSpPr/>
          <p:nvPr/>
        </p:nvGrpSpPr>
        <p:grpSpPr>
          <a:xfrm>
            <a:off x="472483" y="4007150"/>
            <a:ext cx="1563423" cy="834544"/>
            <a:chOff x="472483" y="4007150"/>
            <a:chExt cx="1563423" cy="83454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7FF814F-5BD0-49C9-8D79-6FB21526C57E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95" y="4007150"/>
              <a:ext cx="0" cy="45699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917FA6D7-389A-49FA-9B8C-CCFADF975DF1}"/>
                </a:ext>
              </a:extLst>
            </p:cNvPr>
            <p:cNvSpPr txBox="1">
              <a:spLocks/>
            </p:cNvSpPr>
            <p:nvPr/>
          </p:nvSpPr>
          <p:spPr>
            <a:xfrm>
              <a:off x="472483" y="4580787"/>
              <a:ext cx="1563423" cy="26090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200" dirty="0">
                  <a:solidFill>
                    <a:schemeClr val="tx1"/>
                  </a:solidFill>
                </a:rPr>
                <a:t>Devolver el resultado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62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Pero… que es una </a:t>
            </a:r>
            <a:r>
              <a:rPr lang="es-ES" sz="1400" b="1" dirty="0">
                <a:solidFill>
                  <a:schemeClr val="accent2"/>
                </a:solidFill>
                <a:latin typeface="+mj-lt"/>
              </a:rPr>
              <a:t>función?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s-ES" dirty="0"/>
              <a:t>R es una </a:t>
            </a:r>
            <a:r>
              <a:rPr lang="es-ES" dirty="0" err="1"/>
              <a:t>super-calculadora</a:t>
            </a:r>
            <a:r>
              <a:rPr lang="es-ES" dirty="0"/>
              <a:t> con esteroides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17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Introducción a funciones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Generar números aleatorios, todos los argumentos declarados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Declarar argumentos usando la posición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pt-BR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Declarar n, usar min &amp; </a:t>
            </a:r>
            <a:r>
              <a:rPr lang="pt-BR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pt-BR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 </a:t>
            </a:r>
            <a:r>
              <a:rPr lang="pt-BR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defecto</a:t>
            </a:r>
            <a:endParaRPr lang="pt-B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Declarando n por posición y min &amp;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por defecto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Orden alterado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Aritmética básica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Operaciones lógicas</a:t>
            </a:r>
            <a:endParaRPr lang="es-E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s-ES" dirty="0"/>
              <a:t>R es una </a:t>
            </a:r>
            <a:r>
              <a:rPr lang="es-ES" dirty="0" err="1"/>
              <a:t>super-calculadora</a:t>
            </a:r>
            <a:r>
              <a:rPr lang="es-ES" dirty="0"/>
              <a:t> con esteroides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18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FD4C9-19FC-4BDA-B8D5-B246CB08AF8C}"/>
              </a:ext>
            </a:extLst>
          </p:cNvPr>
          <p:cNvSpPr/>
          <p:nvPr/>
        </p:nvSpPr>
        <p:spPr>
          <a:xfrm>
            <a:off x="481053" y="1832468"/>
            <a:ext cx="8156162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Igual: x igual a y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identical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Versión funcional 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==</a:t>
            </a:r>
            <a:endParaRPr lang="es-ES" sz="10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	  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Negación de x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Conjunción "Y": x e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Conjunción O: x o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Menor que: X menor que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Mayor que: X mayor que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Menor o igual que: x menor o igual que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Mayor o igual que: x mayor o igual que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Differente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 es diferente a y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Conjunción O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isTrue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Conjunción O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2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En R existe una función para todo</a:t>
            </a:r>
            <a:endParaRPr lang="es-E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19</a:t>
            </a:fld>
            <a:endParaRPr lang="en-US" sz="1100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2A6764-2BF0-4DC2-B1E4-5CB88A521AA2}"/>
              </a:ext>
            </a:extLst>
          </p:cNvPr>
          <p:cNvSpPr/>
          <p:nvPr/>
        </p:nvSpPr>
        <p:spPr>
          <a:xfrm>
            <a:off x="493919" y="1832511"/>
            <a:ext cx="8156162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... 	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Función para asignar una variable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object,object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,...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Concatenar variables en un vector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length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Númber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de elementos en un objeto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  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Mostrar estructura de un objeto </a:t>
            </a: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class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Extraer clase o tipo de objeto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  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Nombres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rm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Eliminar un objeto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median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Mediana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Desviación estándar</a:t>
            </a: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sqrt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Raíz cuadrada</a:t>
            </a:r>
            <a:endParaRPr lang="es-ES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Logaritmo</a:t>
            </a:r>
            <a:endParaRPr lang="es-ES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vector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	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Exponente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			# Resumen </a:t>
            </a:r>
          </a:p>
          <a:p>
            <a:r>
              <a:rPr lang="es-ES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getwd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Directorio de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tabajo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read.delim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	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Importar tabla, también read.csv, read.csv2, read.txt,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read.table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7AB680AF-FB1E-4B9E-A7AB-7A903600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s-ES" dirty="0"/>
              <a:t>R es una </a:t>
            </a:r>
            <a:r>
              <a:rPr lang="es-ES" dirty="0" err="1"/>
              <a:t>super-calculadora</a:t>
            </a:r>
            <a:r>
              <a:rPr lang="es-ES" dirty="0"/>
              <a:t> con esteroides</a:t>
            </a:r>
          </a:p>
        </p:txBody>
      </p:sp>
    </p:spTree>
    <p:extLst>
      <p:ext uri="{BB962C8B-B14F-4D97-AF65-F5344CB8AC3E}">
        <p14:creationId xmlns:p14="http://schemas.microsoft.com/office/powerpoint/2010/main" val="234757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2149149" y="1801921"/>
            <a:ext cx="5109935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Aprender a programar es aprender a pensar</a:t>
            </a:r>
            <a:endParaRPr lang="es-ES" sz="14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125296" y="1333894"/>
            <a:ext cx="5109935" cy="585514"/>
          </a:xfrm>
        </p:spPr>
        <p:txBody>
          <a:bodyPr>
            <a:normAutofit/>
          </a:bodyPr>
          <a:lstStyle/>
          <a:p>
            <a:r>
              <a:rPr lang="es-ES" dirty="0"/>
              <a:t>El objetivo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25296" y="2571750"/>
            <a:ext cx="3802507" cy="851959"/>
          </a:xfrm>
          <a:prstGeom prst="rect">
            <a:avLst/>
          </a:prstGeom>
          <a:noFill/>
        </p:spPr>
        <p:txBody>
          <a:bodyPr wrap="square" rIns="144000" bIns="36000" numCol="1" spcCol="360000" rtlCol="0">
            <a:spAutoFit/>
          </a:bodyPr>
          <a:lstStyle/>
          <a:p>
            <a:pPr algn="just"/>
            <a:r>
              <a:rPr lang="es-ES" sz="1000" dirty="0">
                <a:solidFill>
                  <a:schemeClr val="bg1">
                    <a:lumMod val="65000"/>
                  </a:schemeClr>
                </a:solidFill>
              </a:rPr>
              <a:t>En tres días de taller es imposible dominar una herramienta tan versátil como R. Por ello, cuando empecé a preparar este curso me puse un solo objetivo en mente: que sintáis la </a:t>
            </a:r>
            <a:r>
              <a:rPr lang="es-ES" sz="1000" b="1" dirty="0">
                <a:solidFill>
                  <a:schemeClr val="accent2"/>
                </a:solidFill>
              </a:rPr>
              <a:t>potencia</a:t>
            </a:r>
            <a:r>
              <a:rPr lang="es-ES" sz="1000" dirty="0">
                <a:solidFill>
                  <a:schemeClr val="bg1">
                    <a:lumMod val="65000"/>
                  </a:schemeClr>
                </a:solidFill>
              </a:rPr>
              <a:t> de R. Si consigo eso, entonces, sé que  la semilla de la curiosidad os empujará a continuar aprendiendo.</a:t>
            </a:r>
          </a:p>
        </p:txBody>
      </p:sp>
      <p:sp>
        <p:nvSpPr>
          <p:cNvPr id="37" name="Flowchart: Off-page Connector 36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52EDF1E-5779-4681-864A-244A5EDC790A}" type="slidenum">
              <a:rPr lang="es-HN" sz="1100" b="1" smtClean="0"/>
              <a:t>2</a:t>
            </a:fld>
            <a:endParaRPr lang="en-US" sz="1100" b="1"/>
          </a:p>
        </p:txBody>
      </p:sp>
      <p:grpSp>
        <p:nvGrpSpPr>
          <p:cNvPr id="6" name="Group 5"/>
          <p:cNvGrpSpPr/>
          <p:nvPr/>
        </p:nvGrpSpPr>
        <p:grpSpPr>
          <a:xfrm>
            <a:off x="-7252" y="1716152"/>
            <a:ext cx="2094778" cy="41565"/>
            <a:chOff x="2055030" y="1463669"/>
            <a:chExt cx="2304256" cy="544908"/>
          </a:xfrm>
        </p:grpSpPr>
        <p:sp>
          <p:nvSpPr>
            <p:cNvPr id="7" name="Rectangle 6"/>
            <p:cNvSpPr/>
            <p:nvPr/>
          </p:nvSpPr>
          <p:spPr>
            <a:xfrm>
              <a:off x="2055030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31094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07158" y="1463669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83222" y="1463670"/>
              <a:ext cx="576064" cy="5449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9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08F54-A6F2-4731-AA86-32BF03227137}"/>
              </a:ext>
            </a:extLst>
          </p:cNvPr>
          <p:cNvSpPr/>
          <p:nvPr/>
        </p:nvSpPr>
        <p:spPr>
          <a:xfrm>
            <a:off x="457200" y="3291830"/>
            <a:ext cx="8156162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8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trim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D3D0CCA-D649-4FFA-B86C-40619DD3D8AD}"/>
              </a:ext>
            </a:extLst>
          </p:cNvPr>
          <p:cNvSpPr txBox="1">
            <a:spLocks/>
          </p:cNvSpPr>
          <p:nvPr/>
        </p:nvSpPr>
        <p:spPr>
          <a:xfrm>
            <a:off x="469127" y="2784256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Por ejemplo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066690E4-AB65-4B59-A894-62EE0105AFAB}"/>
              </a:ext>
            </a:extLst>
          </p:cNvPr>
          <p:cNvSpPr>
            <a:spLocks noGrp="1"/>
          </p:cNvSpPr>
          <p:nvPr/>
        </p:nvSpPr>
        <p:spPr>
          <a:xfrm>
            <a:off x="445274" y="199568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A programar</a:t>
            </a:r>
          </a:p>
        </p:txBody>
      </p:sp>
    </p:spTree>
    <p:extLst>
      <p:ext uri="{BB962C8B-B14F-4D97-AF65-F5344CB8AC3E}">
        <p14:creationId xmlns:p14="http://schemas.microsoft.com/office/powerpoint/2010/main" val="9147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s-ES"/>
              <a:t>Los paquetes en R</a:t>
            </a: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21</a:t>
            </a:fld>
            <a:endParaRPr lang="en-US" sz="1100" b="1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0AD693-4BD0-4849-B2B9-D5BEA47BA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62"/>
          <a:stretch/>
        </p:blipFill>
        <p:spPr>
          <a:xfrm>
            <a:off x="683568" y="1766251"/>
            <a:ext cx="1306272" cy="25568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72A5EC-5C6B-4F08-98CE-56E87DAE0024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Las funciones de R vienen en paquetes</a:t>
            </a:r>
            <a:endParaRPr lang="es-E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CDDD4A-F09D-43B4-B5BB-F720EB241285}"/>
              </a:ext>
            </a:extLst>
          </p:cNvPr>
          <p:cNvSpPr txBox="1">
            <a:spLocks/>
          </p:cNvSpPr>
          <p:nvPr/>
        </p:nvSpPr>
        <p:spPr>
          <a:xfrm>
            <a:off x="2339752" y="2199393"/>
            <a:ext cx="6480719" cy="1475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solidFill>
                  <a:schemeClr val="tx1"/>
                </a:solidFill>
              </a:rPr>
              <a:t>La comunidad de R que desarrolla funciones relacionadas las agrega en una librería que otros usuarios puede descargar e instalar.</a:t>
            </a:r>
          </a:p>
          <a:p>
            <a:r>
              <a:rPr lang="es-ES" sz="1200" dirty="0">
                <a:solidFill>
                  <a:schemeClr val="tx1"/>
                </a:solidFill>
              </a:rPr>
              <a:t>Esto nos permite empezar nuestro trabajo donde otros terminaron y concentrar nuestro esfuerzo en una solo problema.</a:t>
            </a:r>
          </a:p>
          <a:p>
            <a:r>
              <a:rPr lang="es-ES" sz="1200" dirty="0">
                <a:solidFill>
                  <a:schemeClr val="tx1"/>
                </a:solidFill>
              </a:rPr>
              <a:t>Suelen venir acompañados de libros de instrucciones llamados “</a:t>
            </a:r>
            <a:r>
              <a:rPr lang="es-ES" sz="1200" b="1" dirty="0" err="1">
                <a:solidFill>
                  <a:schemeClr val="accent2"/>
                </a:solidFill>
              </a:rPr>
              <a:t>vignette</a:t>
            </a:r>
            <a:r>
              <a:rPr lang="es-ES" sz="1200" dirty="0">
                <a:solidFill>
                  <a:schemeClr val="tx1"/>
                </a:solidFill>
              </a:rPr>
              <a:t>” que nos explican como usar las funciones de la librería.</a:t>
            </a:r>
          </a:p>
          <a:p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77C09B-00CD-413A-8400-E54AA223617C}"/>
              </a:ext>
            </a:extLst>
          </p:cNvPr>
          <p:cNvSpPr/>
          <p:nvPr/>
        </p:nvSpPr>
        <p:spPr>
          <a:xfrm>
            <a:off x="2356980" y="3626893"/>
            <a:ext cx="6463492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install.package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Instalar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libreria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desde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CRAN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devtools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install_github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"/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paul-buerkner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/brms"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Instalar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desde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GitHub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Cargar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libraria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::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melt.data.table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Llamar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una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función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sin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cargar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la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libreria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807982C0-9FA3-4C0D-B7F9-1F62AA5DC7C2}"/>
              </a:ext>
            </a:extLst>
          </p:cNvPr>
          <p:cNvSpPr txBox="1">
            <a:spLocks/>
          </p:cNvSpPr>
          <p:nvPr/>
        </p:nvSpPr>
        <p:spPr>
          <a:xfrm>
            <a:off x="2339753" y="1667124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2400" dirty="0"/>
              <a:t>Que son</a:t>
            </a:r>
          </a:p>
        </p:txBody>
      </p:sp>
    </p:spTree>
    <p:extLst>
      <p:ext uri="{BB962C8B-B14F-4D97-AF65-F5344CB8AC3E}">
        <p14:creationId xmlns:p14="http://schemas.microsoft.com/office/powerpoint/2010/main" val="41494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22</a:t>
            </a:fld>
            <a:endParaRPr lang="en-US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4976E-A698-4284-8D38-B7DA6C1A7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"/>
          <a:stretch/>
        </p:blipFill>
        <p:spPr>
          <a:xfrm>
            <a:off x="683568" y="1779662"/>
            <a:ext cx="4536504" cy="25398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9BECBE-078F-4676-BBBF-FBBCF472A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31" y="1780682"/>
            <a:ext cx="832106" cy="955550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FE7ECCA0-05CA-4CF5-A5BD-BA93DB921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702" y="1801726"/>
            <a:ext cx="781697" cy="9008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9CA360-EA3C-4416-80CC-623F3BD6D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69" y="1801726"/>
            <a:ext cx="832106" cy="963856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E6CADC-20C2-4C26-9070-0E9BC7CDBAEE}"/>
              </a:ext>
            </a:extLst>
          </p:cNvPr>
          <p:cNvSpPr txBox="1">
            <a:spLocks/>
          </p:cNvSpPr>
          <p:nvPr/>
        </p:nvSpPr>
        <p:spPr>
          <a:xfrm>
            <a:off x="5416554" y="2931790"/>
            <a:ext cx="3294099" cy="2006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s-ES" sz="1200" dirty="0">
                <a:solidFill>
                  <a:schemeClr val="tx1"/>
                </a:solidFill>
              </a:rPr>
              <a:t>En este taller trabajaremos con los siguientes librerías: </a:t>
            </a:r>
            <a:r>
              <a:rPr lang="es-ES" sz="1200" dirty="0" err="1">
                <a:solidFill>
                  <a:schemeClr val="tx1"/>
                </a:solidFill>
              </a:rPr>
              <a:t>data.table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magrittr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ggplot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glmmTMB</a:t>
            </a:r>
            <a:r>
              <a:rPr lang="es-ES" sz="1200" dirty="0">
                <a:solidFill>
                  <a:schemeClr val="tx1"/>
                </a:solidFill>
              </a:rPr>
              <a:t>, </a:t>
            </a:r>
            <a:r>
              <a:rPr lang="es-ES" sz="1200" dirty="0" err="1">
                <a:solidFill>
                  <a:schemeClr val="tx1"/>
                </a:solidFill>
              </a:rPr>
              <a:t>mgcv</a:t>
            </a:r>
            <a:endParaRPr lang="es-ES" sz="1200" dirty="0">
              <a:solidFill>
                <a:schemeClr val="tx1"/>
              </a:solidFill>
            </a:endParaRPr>
          </a:p>
          <a:p>
            <a:r>
              <a:rPr lang="es-ES" sz="1200" dirty="0">
                <a:solidFill>
                  <a:schemeClr val="tx1"/>
                </a:solidFill>
              </a:rPr>
              <a:t>Cuidado con usar demasiadas librerías</a:t>
            </a:r>
          </a:p>
          <a:p>
            <a:pPr lvl="1"/>
            <a:r>
              <a:rPr lang="es-ES" sz="1000" dirty="0">
                <a:solidFill>
                  <a:schemeClr val="tx1"/>
                </a:solidFill>
              </a:rPr>
              <a:t>Solapamiento de funciones con el mismo nombre</a:t>
            </a:r>
          </a:p>
          <a:p>
            <a:pPr lvl="1"/>
            <a:r>
              <a:rPr lang="es-ES" sz="1000" dirty="0">
                <a:solidFill>
                  <a:schemeClr val="tx1"/>
                </a:solidFill>
              </a:rPr>
              <a:t>Reproducibilidad en otras computadoras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7FD2A3C3-A1EE-4A32-AE5B-AD95B2091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554" y="1088819"/>
            <a:ext cx="756717" cy="876530"/>
          </a:xfrm>
          <a:prstGeom prst="rect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66C5AC8F-21B1-4872-A6FD-C5ADD577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s-ES" dirty="0"/>
              <a:t>Los paquetes en 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7535CD2-AA15-4C52-9125-5BE62E7F16E3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Las funciones de R vienen en paquetes</a:t>
            </a:r>
            <a:endParaRPr lang="es-E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89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Primer </a:t>
            </a:r>
            <a:r>
              <a:rPr lang="en-US" err="1"/>
              <a:t>contacto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Representar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objetos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matem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áticos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23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err="1"/>
              <a:t>Vectores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3B16F597-A435-49E6-84B6-3AB138720D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27597068"/>
                  </p:ext>
                </p:extLst>
              </p:nvPr>
            </p:nvGraphicFramePr>
            <p:xfrm>
              <a:off x="611560" y="2571750"/>
              <a:ext cx="2553357" cy="19840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/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4A9897-58F6-47BC-AEF2-43AF7A5B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5" y="1899096"/>
                <a:ext cx="2599366" cy="276999"/>
              </a:xfrm>
              <a:prstGeom prst="rect">
                <a:avLst/>
              </a:prstGeom>
              <a:blipFill>
                <a:blip r:embed="rId12"/>
                <a:stretch>
                  <a:fillRect l="-1174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FADE0AC1-9D34-4B20-AF96-683EA0B14F22}"/>
              </a:ext>
            </a:extLst>
          </p:cNvPr>
          <p:cNvGrpSpPr/>
          <p:nvPr/>
        </p:nvGrpSpPr>
        <p:grpSpPr>
          <a:xfrm>
            <a:off x="3582421" y="1860073"/>
            <a:ext cx="5310059" cy="1575773"/>
            <a:chOff x="3582421" y="1860073"/>
            <a:chExt cx="5310059" cy="157577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353E1D-16E9-4DF5-BA3B-EF33DDC8E0F1}"/>
                </a:ext>
              </a:extLst>
            </p:cNvPr>
            <p:cNvSpPr/>
            <p:nvPr/>
          </p:nvSpPr>
          <p:spPr>
            <a:xfrm>
              <a:off x="3582421" y="1860073"/>
              <a:ext cx="5146765" cy="5539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sz="100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en-GB" sz="1000" b="1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GB" sz="100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		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GB" sz="1000" err="1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Almoadilla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para </a:t>
              </a:r>
              <a:r>
                <a:rPr lang="en-GB" sz="1000" err="1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anotar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 err="1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tu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c</a:t>
              </a:r>
              <a:r>
                <a:rPr lang="es-ES" sz="1000" err="1">
                  <a:solidFill>
                    <a:srgbClr val="00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ódigo</a:t>
              </a:r>
              <a:endPara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Nombre_x</a:t>
              </a:r>
              <a:r>
                <a:rPr lang="en-GB" sz="10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b="1">
                  <a:solidFill>
                    <a:srgbClr val="000080"/>
                  </a:solidFill>
                  <a:latin typeface="Courier New" panose="02070309020205020404" pitchFamily="49" charset="0"/>
                </a:rPr>
                <a:t>&lt;-</a:t>
              </a:r>
              <a:r>
                <a:rPr lang="en-GB" sz="100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valor</a:t>
              </a:r>
              <a:r>
                <a:rPr lang="en-GB" sz="100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</a:rPr>
                <a:t># </a:t>
              </a:r>
              <a:r>
                <a:rPr lang="en-GB" sz="100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Definir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</a:rPr>
                <a:t> </a:t>
              </a:r>
              <a:r>
                <a:rPr lang="en-GB" sz="100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objetos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</a:rPr>
                <a:t> con el </a:t>
              </a:r>
              <a:r>
                <a:rPr lang="en-GB" sz="100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operador</a:t>
              </a:r>
              <a:r>
                <a:rPr lang="en-GB" sz="1000">
                  <a:solidFill>
                    <a:srgbClr val="008000"/>
                  </a:solidFill>
                  <a:latin typeface="Courier New" panose="02070309020205020404" pitchFamily="49" charset="0"/>
                </a:rPr>
                <a:t> &lt;-</a:t>
              </a:r>
              <a:endPara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GB" sz="100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y </a:t>
              </a:r>
              <a:r>
                <a:rPr lang="en-GB" sz="1000" b="1">
                  <a:solidFill>
                    <a:srgbClr val="000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&lt;-</a:t>
              </a:r>
              <a:r>
                <a:rPr lang="en-GB" sz="100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GB" sz="1000">
                  <a:solidFill>
                    <a:srgbClr val="FF8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                      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54FD60D5-2B2F-461D-8787-AC4E3307EDD5}"/>
                </a:ext>
              </a:extLst>
            </p:cNvPr>
            <p:cNvSpPr txBox="1">
              <a:spLocks/>
            </p:cNvSpPr>
            <p:nvPr/>
          </p:nvSpPr>
          <p:spPr>
            <a:xfrm>
              <a:off x="3587122" y="2577283"/>
              <a:ext cx="5305358" cy="8585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200" b="1" err="1"/>
                <a:t>Principios</a:t>
              </a:r>
              <a:r>
                <a:rPr lang="en-US" sz="1200" b="1"/>
                <a:t> para </a:t>
              </a:r>
              <a:r>
                <a:rPr lang="en-US" sz="1200" b="1" err="1"/>
                <a:t>nombrar</a:t>
              </a:r>
              <a:r>
                <a:rPr lang="en-US" sz="1200" b="1"/>
                <a:t> una variable</a:t>
              </a:r>
            </a:p>
            <a:p>
              <a:r>
                <a:rPr lang="en-GB" sz="1200" err="1">
                  <a:solidFill>
                    <a:schemeClr val="tx1"/>
                  </a:solidFill>
                </a:rPr>
                <a:t>Empezar</a:t>
              </a:r>
              <a:r>
                <a:rPr lang="en-GB" sz="1200">
                  <a:solidFill>
                    <a:schemeClr val="tx1"/>
                  </a:solidFill>
                </a:rPr>
                <a:t> por una </a:t>
              </a:r>
              <a:r>
                <a:rPr lang="en-GB" sz="1200" err="1">
                  <a:solidFill>
                    <a:schemeClr val="tx1"/>
                  </a:solidFill>
                </a:rPr>
                <a:t>letra</a:t>
              </a:r>
              <a:r>
                <a:rPr lang="en-GB" sz="1200">
                  <a:solidFill>
                    <a:schemeClr val="tx1"/>
                  </a:solidFill>
                </a:rPr>
                <a:t>, sin </a:t>
              </a:r>
              <a:r>
                <a:rPr lang="en-GB" sz="1200" err="1">
                  <a:solidFill>
                    <a:schemeClr val="tx1"/>
                  </a:solidFill>
                </a:rPr>
                <a:t>carateres</a:t>
              </a:r>
              <a:r>
                <a:rPr lang="en-GB" sz="1200">
                  <a:solidFill>
                    <a:schemeClr val="tx1"/>
                  </a:solidFill>
                </a:rPr>
                <a:t> irregulars </a:t>
              </a:r>
              <a:r>
                <a:rPr lang="en-GB" sz="1200">
                  <a:solidFill>
                    <a:schemeClr val="tx2">
                      <a:lumMod val="50000"/>
                    </a:schemeClr>
                  </a:solidFill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(&amp;, %, ^, …)</a:t>
              </a:r>
            </a:p>
            <a:p>
              <a:r>
                <a:rPr lang="en-GB" sz="1200">
                  <a:solidFill>
                    <a:schemeClr val="tx1"/>
                  </a:solidFill>
                </a:rPr>
                <a:t>Breve y </a:t>
              </a:r>
              <a:r>
                <a:rPr lang="en-GB" sz="1200" err="1">
                  <a:solidFill>
                    <a:schemeClr val="tx1"/>
                  </a:solidFill>
                </a:rPr>
                <a:t>descriptivo</a:t>
              </a:r>
              <a:r>
                <a:rPr lang="en-GB" sz="1200">
                  <a:solidFill>
                    <a:schemeClr val="tx1"/>
                  </a:solidFill>
                </a:rPr>
                <a:t>. Para </a:t>
              </a:r>
              <a:r>
                <a:rPr lang="en-GB" sz="1200" err="1">
                  <a:solidFill>
                    <a:schemeClr val="tx1"/>
                  </a:solidFill>
                </a:rPr>
                <a:t>nombres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compuestos</a:t>
              </a:r>
              <a:r>
                <a:rPr lang="en-GB" sz="1200">
                  <a:solidFill>
                    <a:schemeClr val="tx1"/>
                  </a:solidFill>
                </a:rPr>
                <a:t> </a:t>
              </a:r>
              <a:r>
                <a:rPr lang="en-GB" sz="1200" err="1">
                  <a:solidFill>
                    <a:schemeClr val="tx1"/>
                  </a:solidFill>
                </a:rPr>
                <a:t>conectar</a:t>
              </a:r>
              <a:r>
                <a:rPr lang="en-GB" sz="1200">
                  <a:solidFill>
                    <a:schemeClr val="tx1"/>
                  </a:solidFill>
                </a:rPr>
                <a:t> con </a:t>
              </a:r>
              <a:r>
                <a:rPr lang="en-GB" sz="1200">
                  <a:solidFill>
                    <a:schemeClr val="tx1"/>
                  </a:solidFill>
                  <a:highlight>
                    <a:srgbClr val="C0C0C0"/>
                  </a:highlight>
                </a:rPr>
                <a:t>_</a:t>
              </a:r>
              <a:endParaRPr lang="en-GB" sz="120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7C5D7-AB8C-489E-B38B-CC8860BC693D}"/>
              </a:ext>
            </a:extLst>
          </p:cNvPr>
          <p:cNvSpPr/>
          <p:nvPr/>
        </p:nvSpPr>
        <p:spPr>
          <a:xfrm>
            <a:off x="3582421" y="3579862"/>
            <a:ext cx="514676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`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/>
              <a:t>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	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Asignar</a:t>
            </a:r>
            <a:r>
              <a:rPr lang="en-GB" sz="1000"/>
              <a:t>	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&lt;- 1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Asignar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multiples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elementos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	</a:t>
            </a:r>
            <a:endParaRPr lang="en-GB" sz="1000"/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Definir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manualmente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un vector</a:t>
            </a:r>
            <a:endParaRPr lang="en-GB" sz="100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0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sz="100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Vectores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carteres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Vectores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carteres</a:t>
            </a:r>
            <a:endParaRPr lang="en-GB" sz="1000" b="1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L,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43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L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/>
          </a:p>
          <a:p>
            <a:r>
              <a:rPr lang="en-GB" sz="1000"/>
              <a:t>	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8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Primer </a:t>
            </a:r>
            <a:r>
              <a:rPr lang="en-US" err="1"/>
              <a:t>contacto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Representar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objetos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matem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áticos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24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 dirty="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/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 err="1"/>
              <a:t>Vectores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18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Primer </a:t>
            </a:r>
            <a:r>
              <a:rPr lang="en-US" err="1"/>
              <a:t>contacto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Rrepresentar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objetos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matem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áticos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25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2591486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Si dos vectores tienen distinta longitud, el más corto es reciclado reciclará hasta igualar la longitud del más largo con el vector más largo. 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</a:t>
            </a:r>
          </a:p>
          <a:p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 usa "y" como vector de 9 elementos y "x" lo repetirá 3 veces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11 22 33 14 25 36 17 28 39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itle 13">
            <a:extLst>
              <a:ext uri="{FF2B5EF4-FFF2-40B4-BE49-F238E27FC236}">
                <a16:creationId xmlns:a16="http://schemas.microsoft.com/office/drawing/2014/main" id="{E372F7CA-9ED4-4294-ABB9-9A4398D6298A}"/>
              </a:ext>
            </a:extLst>
          </p:cNvPr>
          <p:cNvSpPr txBox="1">
            <a:spLocks/>
          </p:cNvSpPr>
          <p:nvPr/>
        </p:nvSpPr>
        <p:spPr>
          <a:xfrm>
            <a:off x="472067" y="1880607"/>
            <a:ext cx="288442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GB" sz="2400" dirty="0" err="1"/>
              <a:t>Reciclado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</a:t>
            </a:r>
            <a:r>
              <a:rPr lang="en-US" dirty="0" err="1"/>
              <a:t>contacto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Rrepresentar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objetos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matem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áticos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26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307845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2400" dirty="0"/>
              <a:t>Estructuras </a:t>
            </a:r>
            <a:r>
              <a:rPr lang="es-ES" sz="2400" dirty="0" err="1"/>
              <a:t>homogeneas</a:t>
            </a:r>
            <a:endParaRPr lang="en-US" sz="2400" dirty="0"/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CDDE0898-C979-4DC9-B062-70ABFCDA6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06" b="42857"/>
          <a:stretch/>
        </p:blipFill>
        <p:spPr>
          <a:xfrm>
            <a:off x="448647" y="1955134"/>
            <a:ext cx="2103006" cy="87761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2468178C-F6A4-4430-8462-2C869542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72" r="4172" b="42857"/>
          <a:stretch/>
        </p:blipFill>
        <p:spPr>
          <a:xfrm>
            <a:off x="2551653" y="1906418"/>
            <a:ext cx="1084463" cy="913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506714-B0C4-4AA6-9903-EE572921B8B3}"/>
              </a:ext>
            </a:extLst>
          </p:cNvPr>
          <p:cNvSpPr/>
          <p:nvPr/>
        </p:nvSpPr>
        <p:spPr>
          <a:xfrm>
            <a:off x="4109491" y="1777327"/>
            <a:ext cx="4710981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dirty="0" err="1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matriz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vector </a:t>
            </a:r>
            <a:endParaRPr lang="fr-FR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fr-FR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mat[fila,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[,1] [,2]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[1,]  1   3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[2,] -2   6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[3,]  8   9</a:t>
            </a:r>
            <a:endParaRPr lang="en-US" altLang="en-US" dirty="0">
              <a:solidFill>
                <a:srgbClr val="5C5C5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23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7D7EB-714A-402B-B200-2402FB82E2CE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err="1"/>
              <a:t>Principios</a:t>
            </a:r>
            <a:r>
              <a:rPr lang="en-US" sz="1200" b="1"/>
              <a:t> para </a:t>
            </a:r>
            <a:r>
              <a:rPr lang="en-US" sz="1200" b="1" err="1"/>
              <a:t>nombrar</a:t>
            </a:r>
            <a:r>
              <a:rPr lang="en-US" sz="1200" b="1"/>
              <a:t> una variable</a:t>
            </a:r>
          </a:p>
          <a:p>
            <a:r>
              <a:rPr lang="en-GB" sz="1200">
                <a:solidFill>
                  <a:schemeClr val="tx1"/>
                </a:solidFill>
              </a:rPr>
              <a:t>Dentro de R, una </a:t>
            </a:r>
            <a:r>
              <a:rPr lang="en-GB" sz="1200" err="1">
                <a:solidFill>
                  <a:schemeClr val="tx1"/>
                </a:solidFill>
              </a:rPr>
              <a:t>matriz</a:t>
            </a:r>
            <a:r>
              <a:rPr lang="en-GB" sz="1200">
                <a:solidFill>
                  <a:schemeClr val="tx1"/>
                </a:solidFill>
              </a:rPr>
              <a:t> es un vector con dos </a:t>
            </a:r>
            <a:r>
              <a:rPr lang="en-GB" sz="1200" err="1">
                <a:solidFill>
                  <a:schemeClr val="tx1"/>
                </a:solidFill>
              </a:rPr>
              <a:t>atributos</a:t>
            </a:r>
            <a:r>
              <a:rPr lang="en-GB" sz="1200">
                <a:solidFill>
                  <a:schemeClr val="tx1"/>
                </a:solidFill>
              </a:rPr>
              <a:t> extra:</a:t>
            </a:r>
          </a:p>
          <a:p>
            <a:pPr lvl="1"/>
            <a:r>
              <a:rPr lang="en-GB" sz="1000" err="1">
                <a:solidFill>
                  <a:schemeClr val="tx1"/>
                </a:solidFill>
              </a:rPr>
              <a:t>Filas</a:t>
            </a:r>
            <a:endParaRPr lang="en-GB" sz="1000">
              <a:solidFill>
                <a:schemeClr val="tx1"/>
              </a:solidFill>
            </a:endParaRPr>
          </a:p>
          <a:p>
            <a:pPr lvl="1"/>
            <a:r>
              <a:rPr lang="en-GB" sz="1000" err="1">
                <a:solidFill>
                  <a:schemeClr val="tx1"/>
                </a:solidFill>
              </a:rPr>
              <a:t>Columnas</a:t>
            </a:r>
            <a:endParaRPr lang="en-GB" sz="1000">
              <a:solidFill>
                <a:schemeClr val="tx1"/>
              </a:solidFill>
            </a:endParaRPr>
          </a:p>
          <a:p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Primer </a:t>
            </a:r>
            <a:r>
              <a:rPr lang="en-US" err="1"/>
              <a:t>contacto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Rrepresentar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objetos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matem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áticos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27</a:t>
            </a:fld>
            <a:endParaRPr lang="en-US" sz="1100" b="1"/>
          </a:p>
        </p:txBody>
      </p:sp>
      <p:sp>
        <p:nvSpPr>
          <p:cNvPr id="21" name="Title 13">
            <a:extLst>
              <a:ext uri="{FF2B5EF4-FFF2-40B4-BE49-F238E27FC236}">
                <a16:creationId xmlns:a16="http://schemas.microsoft.com/office/drawing/2014/main" id="{A68D5F7D-F16D-4206-AE3C-764C4128555F}"/>
              </a:ext>
            </a:extLst>
          </p:cNvPr>
          <p:cNvSpPr txBox="1">
            <a:spLocks/>
          </p:cNvSpPr>
          <p:nvPr/>
        </p:nvSpPr>
        <p:spPr>
          <a:xfrm>
            <a:off x="472067" y="1203598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2400"/>
              <a:t>Estructuras </a:t>
            </a:r>
            <a:r>
              <a:rPr lang="es-ES" sz="2400" err="1"/>
              <a:t>heterogeneas</a:t>
            </a:r>
            <a:endParaRPr lang="en-US" sz="2400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FBD9F53D-B0D5-4BC2-80BE-73D88001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6" t="60714"/>
          <a:stretch/>
        </p:blipFill>
        <p:spPr>
          <a:xfrm>
            <a:off x="353105" y="2048258"/>
            <a:ext cx="2294089" cy="65818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A5BDB940-8B52-4180-AD73-56483A3B8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20" r="67444" b="-1592"/>
          <a:stretch/>
        </p:blipFill>
        <p:spPr>
          <a:xfrm>
            <a:off x="2857541" y="1815909"/>
            <a:ext cx="1231030" cy="971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4079914" y="1791858"/>
            <a:ext cx="4710981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mat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matrix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nrow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mat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mat[fila,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]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[1] 8</a:t>
            </a:r>
          </a:p>
          <a:p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lista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list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	  "b"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err="1">
                <a:solidFill>
                  <a:srgbClr val="808080"/>
                </a:solidFill>
                <a:latin typeface="Courier New" panose="02070309020205020404" pitchFamily="49" charset="0"/>
              </a:rPr>
              <a:t>vaca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err="1">
                <a:solidFill>
                  <a:srgbClr val="808080"/>
                </a:solidFill>
                <a:latin typeface="Courier New" panose="02070309020205020404" pitchFamily="49" charset="0"/>
              </a:rPr>
              <a:t>cerdo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err="1">
                <a:solidFill>
                  <a:srgbClr val="808080"/>
                </a:solidFill>
                <a:latin typeface="Courier New" panose="02070309020205020404" pitchFamily="49" charset="0"/>
              </a:rPr>
              <a:t>gallo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/>
          </a:p>
          <a:p>
            <a:endParaRPr lang="pt-BR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lista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</a:rPr>
              <a:t>[[</a:t>
            </a:r>
            <a:r>
              <a:rPr lang="pt-BR" sz="100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</a:rPr>
              <a:t>]][</a:t>
            </a:r>
            <a:r>
              <a:rPr lang="pt-BR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# [[ para acceder a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cada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elemento</a:t>
            </a:r>
            <a:endParaRPr lang="pt-BR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lista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pt-BR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pt-BR" sz="1000" b="1">
                <a:solidFill>
                  <a:srgbClr val="000080"/>
                </a:solidFill>
                <a:latin typeface="Courier New" panose="02070309020205020404" pitchFamily="49" charset="0"/>
              </a:rPr>
              <a:t>]		 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$ para acceder a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cada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element</a:t>
            </a:r>
          </a:p>
          <a:p>
            <a:endParaRPr lang="pt-BR" sz="100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95536" y="3407618"/>
            <a:ext cx="3384376" cy="1468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err="1"/>
              <a:t>Listas</a:t>
            </a:r>
            <a:r>
              <a:rPr lang="en-US" sz="1200" b="1"/>
              <a:t> y </a:t>
            </a:r>
            <a:r>
              <a:rPr lang="en-US" sz="1200" b="1" err="1"/>
              <a:t>tablas</a:t>
            </a:r>
            <a:endParaRPr lang="en-US" sz="1200" b="1"/>
          </a:p>
          <a:p>
            <a:r>
              <a:rPr lang="en-GB" sz="1200" err="1">
                <a:solidFill>
                  <a:schemeClr val="tx1"/>
                </a:solidFill>
              </a:rPr>
              <a:t>Contiene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estructuras</a:t>
            </a:r>
            <a:r>
              <a:rPr lang="en-GB" sz="1200">
                <a:solidFill>
                  <a:schemeClr val="tx1"/>
                </a:solidFill>
              </a:rPr>
              <a:t> de </a:t>
            </a:r>
            <a:r>
              <a:rPr lang="en-GB" sz="1200" err="1">
                <a:solidFill>
                  <a:schemeClr val="tx1"/>
                </a:solidFill>
              </a:rPr>
              <a:t>diferentes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tipos</a:t>
            </a:r>
            <a:r>
              <a:rPr lang="en-GB" sz="1200">
                <a:solidFill>
                  <a:schemeClr val="tx1"/>
                </a:solidFill>
              </a:rPr>
              <a:t> , o </a:t>
            </a:r>
            <a:r>
              <a:rPr lang="en-GB" sz="1200" err="1">
                <a:solidFill>
                  <a:schemeClr val="tx1"/>
                </a:solidFill>
              </a:rPr>
              <a:t>incluso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contener</a:t>
            </a:r>
            <a:r>
              <a:rPr lang="en-GB" sz="1200">
                <a:solidFill>
                  <a:schemeClr val="tx1"/>
                </a:solidFill>
              </a:rPr>
              <a:t> una </a:t>
            </a:r>
            <a:r>
              <a:rPr lang="en-GB" sz="1200" err="1">
                <a:solidFill>
                  <a:schemeClr val="tx1"/>
                </a:solidFill>
              </a:rPr>
              <a:t>lista</a:t>
            </a:r>
            <a:r>
              <a:rPr lang="en-GB" sz="1200">
                <a:solidFill>
                  <a:schemeClr val="tx1"/>
                </a:solidFill>
              </a:rPr>
              <a:t> </a:t>
            </a:r>
          </a:p>
          <a:p>
            <a:r>
              <a:rPr lang="en-GB" sz="1200" err="1">
                <a:solidFill>
                  <a:schemeClr val="tx1"/>
                </a:solidFill>
              </a:rPr>
              <a:t>Pueden</a:t>
            </a:r>
            <a:r>
              <a:rPr lang="en-GB" sz="1200">
                <a:solidFill>
                  <a:schemeClr val="tx1"/>
                </a:solidFill>
              </a:rPr>
              <a:t> ser </a:t>
            </a:r>
            <a:r>
              <a:rPr lang="en-GB" sz="1200" err="1">
                <a:solidFill>
                  <a:schemeClr val="tx1"/>
                </a:solidFill>
              </a:rPr>
              <a:t>también</a:t>
            </a:r>
            <a:r>
              <a:rPr lang="en-GB" sz="1200">
                <a:solidFill>
                  <a:schemeClr val="tx1"/>
                </a:solidFill>
              </a:rPr>
              <a:t> de </a:t>
            </a:r>
            <a:r>
              <a:rPr lang="en-GB" sz="1200" err="1">
                <a:solidFill>
                  <a:schemeClr val="tx1"/>
                </a:solidFill>
              </a:rPr>
              <a:t>diferente</a:t>
            </a:r>
            <a:r>
              <a:rPr lang="en-GB" sz="1200">
                <a:solidFill>
                  <a:schemeClr val="tx1"/>
                </a:solidFill>
              </a:rPr>
              <a:t> </a:t>
            </a:r>
            <a:r>
              <a:rPr lang="en-GB" sz="1200" err="1">
                <a:solidFill>
                  <a:schemeClr val="tx1"/>
                </a:solidFill>
              </a:rPr>
              <a:t>longitud</a:t>
            </a:r>
            <a:endParaRPr lang="en-GB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FDAD5-9E75-4693-8757-8DF122830CBA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y </a:t>
            </a: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^</a:t>
            </a:r>
            <a:r>
              <a:rPr lang="es-ES" sz="100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>
              <a:solidFill>
                <a:srgbClr val="FF8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Dos puntos ":" para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indicar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secuencias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5e5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	</a:t>
            </a:r>
            <a:endParaRPr lang="en-GB" sz="1000">
              <a:solidFill>
                <a:srgbClr val="FF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8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-2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Numeros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negativos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excluir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1  8  5  5e5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secuencia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endParaRPr lang="en-GB" sz="100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Nombrar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para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diccionarios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"a"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"b"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"d"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"e"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e5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808080"/>
                </a:solidFill>
                <a:latin typeface="Courier New" panose="02070309020205020404" pitchFamily="49" charset="0"/>
              </a:rPr>
              <a:t>“d"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/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  <a:endParaRPr lang="pt-BR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y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		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Extraer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elementos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test l</a:t>
            </a:r>
            <a:r>
              <a:rPr lang="es-ES" sz="100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ógicos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también ==, &gt;=, &lt;= )</a:t>
            </a:r>
            <a:endParaRPr lang="pt-BR" sz="10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c     e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8e+00 5e+05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1CF226-ADC4-4B55-8C2A-8660EB8D2911}"/>
              </a:ext>
            </a:extLst>
          </p:cNvPr>
          <p:cNvSpPr txBox="1">
            <a:spLocks/>
          </p:cNvSpPr>
          <p:nvPr/>
        </p:nvSpPr>
        <p:spPr>
          <a:xfrm>
            <a:off x="469127" y="114463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Por ejemplo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BB40DC9F-C4D0-4F9C-83A4-57C0CF715558}"/>
              </a:ext>
            </a:extLst>
          </p:cNvPr>
          <p:cNvSpPr>
            <a:spLocks noGrp="1"/>
          </p:cNvSpPr>
          <p:nvPr/>
        </p:nvSpPr>
        <p:spPr>
          <a:xfrm>
            <a:off x="445274" y="35606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A programar</a:t>
            </a:r>
          </a:p>
        </p:txBody>
      </p:sp>
    </p:spTree>
    <p:extLst>
      <p:ext uri="{BB962C8B-B14F-4D97-AF65-F5344CB8AC3E}">
        <p14:creationId xmlns:p14="http://schemas.microsoft.com/office/powerpoint/2010/main" val="35211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23" b="42681"/>
          <a:stretch/>
        </p:blipFill>
        <p:spPr>
          <a:xfrm>
            <a:off x="588044" y="3404523"/>
            <a:ext cx="2741338" cy="127463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Tablas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29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4928343" cy="2723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Nash`s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Silwood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Nursery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“Rush"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Gunness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Oak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Mead"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Church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Field"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    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3.6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2.4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3.8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3.5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s-ES" sz="95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Arabl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Meadow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s-ES" sz="95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Scrub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“Grass"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Crear agregando vectores </a:t>
            </a:r>
            <a:r>
              <a:rPr lang="es-ES" sz="95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pre-existentes</a:t>
            </a:r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Unir tablas</a:t>
            </a:r>
            <a:endParaRPr lang="es-ES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Field_N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Vegetation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 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9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rbind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tabla_1, tabla_2</a:t>
            </a:r>
            <a:r>
              <a:rPr lang="es-ES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sz="95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También vía read.*</a:t>
            </a:r>
            <a:endParaRPr lang="it-IT" sz="9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read.csv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"ruta/a/mi/archivo"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 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it-IT" sz="9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read.txt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9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"ruta/a/mi/archivo"</a:t>
            </a:r>
            <a:r>
              <a:rPr lang="it-IT" sz="9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s-ES" sz="9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read.*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solidFill>
                  <a:schemeClr val="tx1"/>
                </a:solidFill>
              </a:rPr>
              <a:t>A nivel intuitivo,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es la forma natural de representar información en nuestra mente.</a:t>
            </a:r>
          </a:p>
          <a:p>
            <a:r>
              <a:rPr lang="es-ES" sz="1200" dirty="0">
                <a:solidFill>
                  <a:schemeClr val="tx1"/>
                </a:solidFill>
              </a:rPr>
              <a:t>Cada columna representa un vector </a:t>
            </a:r>
          </a:p>
          <a:p>
            <a:r>
              <a:rPr lang="es-ES" sz="1200" dirty="0">
                <a:solidFill>
                  <a:schemeClr val="tx1"/>
                </a:solidFill>
              </a:rPr>
              <a:t>Cada fila un caso</a:t>
            </a:r>
          </a:p>
        </p:txBody>
      </p:sp>
    </p:spTree>
    <p:extLst>
      <p:ext uri="{BB962C8B-B14F-4D97-AF65-F5344CB8AC3E}">
        <p14:creationId xmlns:p14="http://schemas.microsoft.com/office/powerpoint/2010/main" val="1003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pocas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palabras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Quién</a:t>
            </a:r>
            <a:r>
              <a:rPr lang="en-US" dirty="0"/>
              <a:t> es </a:t>
            </a:r>
            <a:r>
              <a:rPr lang="es-ES" dirty="0"/>
              <a:t>Santiago</a:t>
            </a:r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683567" y="2543634"/>
            <a:ext cx="7953647" cy="2193052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Licenciado en Biología por la </a:t>
            </a:r>
            <a:r>
              <a:rPr lang="es-ES" b="1" dirty="0">
                <a:solidFill>
                  <a:schemeClr val="accent2"/>
                </a:solidFill>
              </a:rPr>
              <a:t>Universidad Autónoma </a:t>
            </a:r>
            <a:r>
              <a:rPr lang="es-ES" dirty="0">
                <a:solidFill>
                  <a:schemeClr val="tx1"/>
                </a:solidFill>
              </a:rPr>
              <a:t>de Madrid</a:t>
            </a:r>
          </a:p>
          <a:p>
            <a:r>
              <a:rPr lang="es-ES" b="1" dirty="0">
                <a:solidFill>
                  <a:schemeClr val="accent2"/>
                </a:solidFill>
              </a:rPr>
              <a:t>Master </a:t>
            </a:r>
            <a:r>
              <a:rPr lang="es-ES" dirty="0">
                <a:solidFill>
                  <a:schemeClr val="tx1"/>
                </a:solidFill>
              </a:rPr>
              <a:t>en Biología Molecular y Biotecnología por la Universidad de Groningen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Descubrí R a principios de mi primer proyecto de investigación.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Representación de datos, regresión lineal y no lineal, análisis de balance de flujos (FBA, por sus siglas en inglés)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Estudiante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s-ES" dirty="0">
                <a:solidFill>
                  <a:schemeClr val="tx1"/>
                </a:solidFill>
              </a:rPr>
              <a:t>doctorado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ES" dirty="0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el </a:t>
            </a:r>
            <a:r>
              <a:rPr lang="es-ES" dirty="0">
                <a:solidFill>
                  <a:schemeClr val="tx1"/>
                </a:solidFill>
              </a:rPr>
              <a:t>Laboratorio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s-ES" dirty="0">
                <a:solidFill>
                  <a:schemeClr val="tx1"/>
                </a:solidFill>
              </a:rPr>
              <a:t>Biología Molecular, </a:t>
            </a:r>
            <a:r>
              <a:rPr lang="es-ES" b="1" dirty="0">
                <a:solidFill>
                  <a:schemeClr val="accent2"/>
                </a:solidFill>
              </a:rPr>
              <a:t>Cambridge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Regresión con Extensión de modelos lineales (GLM, por sus siglas en inglés)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Machine Learning para clasificación de señales</a:t>
            </a:r>
          </a:p>
          <a:p>
            <a:r>
              <a:rPr lang="es-ES" dirty="0">
                <a:solidFill>
                  <a:schemeClr val="tx1"/>
                </a:solidFill>
              </a:rPr>
              <a:t>Escalador de cimas y bachatero en mi tiempo libre</a:t>
            </a:r>
          </a:p>
          <a:p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3</a:t>
            </a:fld>
            <a:endParaRPr lang="en-US" sz="1100" b="1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95E0E44-9C50-4009-BC6C-A15CF70BAE8F}"/>
              </a:ext>
            </a:extLst>
          </p:cNvPr>
          <p:cNvSpPr/>
          <p:nvPr/>
        </p:nvSpPr>
        <p:spPr>
          <a:xfrm>
            <a:off x="1938352" y="1762587"/>
            <a:ext cx="101600" cy="1016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6C61CB-73AD-4548-A140-448D8FF64809}"/>
              </a:ext>
            </a:extLst>
          </p:cNvPr>
          <p:cNvCxnSpPr>
            <a:stCxn id="97" idx="6"/>
          </p:cNvCxnSpPr>
          <p:nvPr/>
        </p:nvCxnSpPr>
        <p:spPr>
          <a:xfrm>
            <a:off x="2039952" y="1813387"/>
            <a:ext cx="8372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AC87981-7327-4F48-ADC4-5C0C27ACCBC7}"/>
              </a:ext>
            </a:extLst>
          </p:cNvPr>
          <p:cNvCxnSpPr/>
          <p:nvPr/>
        </p:nvCxnSpPr>
        <p:spPr>
          <a:xfrm>
            <a:off x="3480112" y="1813387"/>
            <a:ext cx="8372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1411D5B-A838-44A5-9135-B9B640B0EE8E}"/>
              </a:ext>
            </a:extLst>
          </p:cNvPr>
          <p:cNvCxnSpPr/>
          <p:nvPr/>
        </p:nvCxnSpPr>
        <p:spPr>
          <a:xfrm>
            <a:off x="4893420" y="1813387"/>
            <a:ext cx="8372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0A15FF-0758-46DA-AA37-C7F59BC88E4B}"/>
              </a:ext>
            </a:extLst>
          </p:cNvPr>
          <p:cNvCxnSpPr/>
          <p:nvPr/>
        </p:nvCxnSpPr>
        <p:spPr>
          <a:xfrm>
            <a:off x="6333580" y="1813387"/>
            <a:ext cx="8372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3621CAF6-CF90-4D27-AC6A-59542405266E}"/>
              </a:ext>
            </a:extLst>
          </p:cNvPr>
          <p:cNvSpPr/>
          <p:nvPr/>
        </p:nvSpPr>
        <p:spPr>
          <a:xfrm>
            <a:off x="7164219" y="1762587"/>
            <a:ext cx="101600" cy="10160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08" name="Graphic 107" descr="Graduation cap">
            <a:extLst>
              <a:ext uri="{FF2B5EF4-FFF2-40B4-BE49-F238E27FC236}">
                <a16:creationId xmlns:a16="http://schemas.microsoft.com/office/drawing/2014/main" id="{295A8799-E404-4BBD-A5DF-DB559F665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8402" y="1613332"/>
            <a:ext cx="400110" cy="400110"/>
          </a:xfrm>
          <a:prstGeom prst="rect">
            <a:avLst/>
          </a:prstGeom>
        </p:spPr>
      </p:pic>
      <p:pic>
        <p:nvPicPr>
          <p:cNvPr id="10" name="Graphic 9" descr="Diploma roll">
            <a:extLst>
              <a:ext uri="{FF2B5EF4-FFF2-40B4-BE49-F238E27FC236}">
                <a16:creationId xmlns:a16="http://schemas.microsoft.com/office/drawing/2014/main" id="{6BDC638F-E297-4811-AB6C-468454EBD5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86624" y="1576880"/>
            <a:ext cx="466721" cy="466721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CDFB013-0A72-46AA-AC7A-90916DE4C10E}"/>
              </a:ext>
            </a:extLst>
          </p:cNvPr>
          <p:cNvSpPr txBox="1"/>
          <p:nvPr/>
        </p:nvSpPr>
        <p:spPr>
          <a:xfrm>
            <a:off x="2403757" y="2012400"/>
            <a:ext cx="15494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2008-2013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B5722A5-D806-4DF3-9AAA-1ECCC49927E8}"/>
              </a:ext>
            </a:extLst>
          </p:cNvPr>
          <p:cNvSpPr txBox="1"/>
          <p:nvPr/>
        </p:nvSpPr>
        <p:spPr>
          <a:xfrm>
            <a:off x="3845284" y="1992599"/>
            <a:ext cx="15494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2014-2016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26FF5CA-7C0F-4408-BDF5-8440F319AD34}"/>
              </a:ext>
            </a:extLst>
          </p:cNvPr>
          <p:cNvSpPr txBox="1"/>
          <p:nvPr/>
        </p:nvSpPr>
        <p:spPr>
          <a:xfrm>
            <a:off x="5286812" y="1997348"/>
            <a:ext cx="1549400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33" dirty="0"/>
              <a:t>2016-</a:t>
            </a:r>
            <a:r>
              <a:rPr lang="en-US" sz="1333" b="1" dirty="0"/>
              <a:t>Presente</a:t>
            </a:r>
          </a:p>
        </p:txBody>
      </p:sp>
      <p:pic>
        <p:nvPicPr>
          <p:cNvPr id="12" name="Graphic 11" descr="Microscope">
            <a:extLst>
              <a:ext uri="{FF2B5EF4-FFF2-40B4-BE49-F238E27FC236}">
                <a16:creationId xmlns:a16="http://schemas.microsoft.com/office/drawing/2014/main" id="{126F0EAB-88B6-4675-AB1D-FD54C0DEF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8544" y="1510668"/>
            <a:ext cx="503838" cy="5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9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5A1DD-82A2-46A5-8390-71C19065BA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7" b="42681"/>
          <a:stretch/>
        </p:blipFill>
        <p:spPr>
          <a:xfrm>
            <a:off x="523750" y="3425954"/>
            <a:ext cx="3043086" cy="1178124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Tablas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err="1"/>
              <a:t>Data.fame</a:t>
            </a:r>
            <a:endParaRPr lang="en-US" sz="1400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30</a:t>
            </a:fld>
            <a:endParaRPr lang="en-US" sz="1100" b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991D9A-702F-4053-8722-E2D84E6B6C55}"/>
              </a:ext>
            </a:extLst>
          </p:cNvPr>
          <p:cNvSpPr/>
          <p:nvPr/>
        </p:nvSpPr>
        <p:spPr>
          <a:xfrm>
            <a:off x="3862552" y="2071737"/>
            <a:ext cx="510193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Explorar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primeros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últimos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valores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Exponer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los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vectores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Slope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it-IT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Acceder a los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valores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como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una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matriz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nombre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b="1" dirty="0"/>
              <a:t>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Utilizar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el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nombre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de la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coste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Exponer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los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vectores</a:t>
            </a:r>
            <a:endParaRPr lang="en-U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s-ES" sz="1000" dirty="0"/>
          </a:p>
          <a:p>
            <a:endParaRPr lang="es-ES" sz="10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C9A808A-1E55-49B0-A7F4-3DDAF900D148}"/>
              </a:ext>
            </a:extLst>
          </p:cNvPr>
          <p:cNvSpPr txBox="1">
            <a:spLocks/>
          </p:cNvSpPr>
          <p:nvPr/>
        </p:nvSpPr>
        <p:spPr>
          <a:xfrm>
            <a:off x="353105" y="2109942"/>
            <a:ext cx="3384376" cy="105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>
                <a:solidFill>
                  <a:schemeClr val="tx1"/>
                </a:solidFill>
              </a:rPr>
              <a:t>A nivel intuitivo, </a:t>
            </a:r>
            <a:r>
              <a:rPr lang="es-ES" sz="1200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s-ES" sz="1200" dirty="0">
                <a:solidFill>
                  <a:schemeClr val="tx1"/>
                </a:solidFill>
              </a:rPr>
              <a:t> es la forma natural de representar información en nuestra mente.</a:t>
            </a:r>
          </a:p>
          <a:p>
            <a:r>
              <a:rPr lang="es-ES" sz="1200" dirty="0">
                <a:solidFill>
                  <a:schemeClr val="tx1"/>
                </a:solidFill>
              </a:rPr>
              <a:t>Cada columna representa un vector </a:t>
            </a:r>
          </a:p>
          <a:p>
            <a:r>
              <a:rPr lang="es-ES" sz="1200" dirty="0">
                <a:solidFill>
                  <a:schemeClr val="tx1"/>
                </a:solidFill>
              </a:rPr>
              <a:t>Cada fila un caso</a:t>
            </a:r>
          </a:p>
        </p:txBody>
      </p:sp>
    </p:spTree>
    <p:extLst>
      <p:ext uri="{BB962C8B-B14F-4D97-AF65-F5344CB8AC3E}">
        <p14:creationId xmlns:p14="http://schemas.microsoft.com/office/powerpoint/2010/main" val="400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8017855-4EC2-4C4C-A796-9ACC8FEA0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748" y="2327970"/>
            <a:ext cx="810060" cy="1297619"/>
          </a:xfrm>
          <a:prstGeom prst="bentConnector4">
            <a:avLst>
              <a:gd name="adj1" fmla="val 58322"/>
              <a:gd name="adj2" fmla="val 99533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0B7264-97F2-4FCF-9A60-4B28E3D8CB5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69618" y="2931790"/>
            <a:ext cx="720080" cy="12700"/>
          </a:xfrm>
          <a:prstGeom prst="bentConnector3">
            <a:avLst>
              <a:gd name="adj1" fmla="val 1613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3EF47D-A3F5-4964-9D1B-45327CF65F50}"/>
              </a:ext>
            </a:extLst>
          </p:cNvPr>
          <p:cNvCxnSpPr>
            <a:cxnSpLocks/>
          </p:cNvCxnSpPr>
          <p:nvPr/>
        </p:nvCxnSpPr>
        <p:spPr>
          <a:xfrm rot="5400000" flipH="1">
            <a:off x="7049501" y="2543996"/>
            <a:ext cx="810060" cy="865569"/>
          </a:xfrm>
          <a:prstGeom prst="bentConnector4">
            <a:avLst>
              <a:gd name="adj1" fmla="val 63025"/>
              <a:gd name="adj2" fmla="val 100487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Una 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expansi</a:t>
            </a:r>
            <a:r>
              <a:rPr lang="es-E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ón</a:t>
            </a:r>
            <a:r>
              <a:rPr lang="es-E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 a los </a:t>
            </a:r>
            <a:r>
              <a:rPr lang="es-E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data.frame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US" err="1"/>
              <a:t>Data.table</a:t>
            </a:r>
            <a:endParaRPr lang="en-US"/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31</a:t>
            </a:fld>
            <a:endParaRPr lang="en-US" sz="1100" b="1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C0C76C7-E9E9-40B9-8C62-C5AF5FDD62B3}"/>
              </a:ext>
            </a:extLst>
          </p:cNvPr>
          <p:cNvSpPr txBox="1">
            <a:spLocks/>
          </p:cNvSpPr>
          <p:nvPr/>
        </p:nvSpPr>
        <p:spPr>
          <a:xfrm>
            <a:off x="501582" y="2008448"/>
            <a:ext cx="3140666" cy="24355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 dirty="0"/>
              <a:t>Propiedades</a:t>
            </a:r>
          </a:p>
          <a:p>
            <a:pPr marL="0" indent="0">
              <a:buFont typeface="Arial" pitchFamily="34" charset="0"/>
              <a:buNone/>
            </a:pPr>
            <a:endParaRPr lang="en-US" sz="1200" b="1" dirty="0"/>
          </a:p>
          <a:p>
            <a:r>
              <a:rPr lang="en-GB" sz="1200" dirty="0">
                <a:solidFill>
                  <a:schemeClr val="tx1"/>
                </a:solidFill>
              </a:rPr>
              <a:t>La </a:t>
            </a:r>
            <a:r>
              <a:rPr lang="es-ES" sz="1200" dirty="0">
                <a:solidFill>
                  <a:schemeClr val="tx1"/>
                </a:solidFill>
              </a:rPr>
              <a:t>sintaxis</a:t>
            </a:r>
            <a:r>
              <a:rPr lang="en-GB" sz="1200" dirty="0">
                <a:solidFill>
                  <a:schemeClr val="tx1"/>
                </a:solidFill>
              </a:rPr>
              <a:t> y el </a:t>
            </a:r>
            <a:r>
              <a:rPr lang="es-ES" sz="1200" dirty="0">
                <a:solidFill>
                  <a:schemeClr val="tx1"/>
                </a:solidFill>
              </a:rPr>
              <a:t>uso</a:t>
            </a:r>
            <a:r>
              <a:rPr lang="en-GB" sz="1200" dirty="0">
                <a:solidFill>
                  <a:schemeClr val="tx1"/>
                </a:solidFill>
              </a:rPr>
              <a:t> es similar a los </a:t>
            </a:r>
            <a:r>
              <a:rPr lang="es-ES" sz="1200" b="1" dirty="0" err="1">
                <a:solidFill>
                  <a:schemeClr val="tx1"/>
                </a:solidFill>
                <a:highlight>
                  <a:srgbClr val="F2F2F2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endParaRPr lang="es-ES" sz="1200" b="1" dirty="0">
              <a:solidFill>
                <a:schemeClr val="tx1"/>
              </a:solidFill>
              <a:highlight>
                <a:srgbClr val="F2F2F2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solidFill>
                  <a:schemeClr val="tx1"/>
                </a:solidFill>
              </a:rPr>
              <a:t>Es </a:t>
            </a:r>
            <a:r>
              <a:rPr lang="es-ES" sz="1200" dirty="0">
                <a:solidFill>
                  <a:schemeClr val="tx1"/>
                </a:solidFill>
              </a:rPr>
              <a:t>extremadamente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s-ES" sz="1200" dirty="0">
                <a:solidFill>
                  <a:schemeClr val="tx1"/>
                </a:solidFill>
              </a:rPr>
              <a:t>rápido</a:t>
            </a:r>
          </a:p>
          <a:p>
            <a:r>
              <a:rPr lang="es-ES" sz="1200" dirty="0">
                <a:solidFill>
                  <a:schemeClr val="tx1"/>
                </a:solidFill>
              </a:rPr>
              <a:t>Ofrece</a:t>
            </a:r>
            <a:r>
              <a:rPr lang="en-GB" sz="1200" dirty="0">
                <a:solidFill>
                  <a:schemeClr val="tx1"/>
                </a:solidFill>
              </a:rPr>
              <a:t> </a:t>
            </a:r>
            <a:r>
              <a:rPr lang="es-ES" sz="1200" dirty="0">
                <a:solidFill>
                  <a:schemeClr val="tx1"/>
                </a:solidFill>
              </a:rPr>
              <a:t>herramientas para: </a:t>
            </a:r>
          </a:p>
          <a:p>
            <a:pPr lvl="1"/>
            <a:r>
              <a:rPr lang="es-ES" sz="1000" dirty="0">
                <a:solidFill>
                  <a:schemeClr val="tx1"/>
                </a:solidFill>
              </a:rPr>
              <a:t>Agregado de datos</a:t>
            </a:r>
          </a:p>
          <a:p>
            <a:pPr lvl="1"/>
            <a:r>
              <a:rPr lang="es-ES" sz="1000" dirty="0">
                <a:solidFill>
                  <a:schemeClr val="tx1"/>
                </a:solidFill>
              </a:rPr>
              <a:t>Actualizar celdas</a:t>
            </a:r>
          </a:p>
          <a:p>
            <a:pPr lvl="1"/>
            <a:r>
              <a:rPr lang="es-ES" sz="1000" dirty="0">
                <a:solidFill>
                  <a:schemeClr val="tx1"/>
                </a:solidFill>
              </a:rPr>
              <a:t>Unir tablas</a:t>
            </a:r>
          </a:p>
          <a:p>
            <a:r>
              <a:rPr lang="es-ES" sz="1200" dirty="0">
                <a:solidFill>
                  <a:schemeClr val="tx1"/>
                </a:solidFill>
              </a:rPr>
              <a:t>Permite una notación elegante</a:t>
            </a:r>
          </a:p>
          <a:p>
            <a:r>
              <a:rPr lang="es-ES" sz="1200" b="1" dirty="0">
                <a:solidFill>
                  <a:schemeClr val="tx1"/>
                </a:solidFill>
              </a:rPr>
              <a:t>Sin dependencias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4F19E5-6034-4522-9C04-2AB27B259CD2}"/>
              </a:ext>
            </a:extLst>
          </p:cNvPr>
          <p:cNvSpPr/>
          <p:nvPr/>
        </p:nvSpPr>
        <p:spPr>
          <a:xfrm>
            <a:off x="4548728" y="1923678"/>
            <a:ext cx="29770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 b="1" err="1">
                <a:solidFill>
                  <a:schemeClr val="accent5"/>
                </a:solidFill>
                <a:latin typeface="Courier New" panose="02070309020205020404" pitchFamily="49" charset="0"/>
              </a:rPr>
              <a:t>i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2"/>
                </a:solidFill>
                <a:latin typeface="Courier New" panose="02070309020205020404" pitchFamily="49" charset="0"/>
              </a:rPr>
              <a:t>j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2800" b="1">
                <a:solidFill>
                  <a:schemeClr val="accent3"/>
                </a:solidFill>
                <a:latin typeface="Courier New" panose="02070309020205020404" pitchFamily="49" charset="0"/>
              </a:rPr>
              <a:t>by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CC68D-64D8-4AC8-B225-7FF679521513}"/>
              </a:ext>
            </a:extLst>
          </p:cNvPr>
          <p:cNvSpPr txBox="1"/>
          <p:nvPr/>
        </p:nvSpPr>
        <p:spPr>
          <a:xfrm>
            <a:off x="3850447" y="3012478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Dónde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1F47F-F79A-4FD6-8F64-7410A62FD9C9}"/>
              </a:ext>
            </a:extLst>
          </p:cNvPr>
          <p:cNvSpPr txBox="1"/>
          <p:nvPr/>
        </p:nvSpPr>
        <p:spPr>
          <a:xfrm>
            <a:off x="5807061" y="3012478"/>
            <a:ext cx="86409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err="1">
                <a:solidFill>
                  <a:schemeClr val="bg1"/>
                </a:solidFill>
              </a:rPr>
              <a:t>Qué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8DFC-7EE3-4783-8595-4B7F9074833B}"/>
              </a:ext>
            </a:extLst>
          </p:cNvPr>
          <p:cNvSpPr txBox="1"/>
          <p:nvPr/>
        </p:nvSpPr>
        <p:spPr>
          <a:xfrm>
            <a:off x="7453793" y="3012478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Grupo</a:t>
            </a:r>
          </a:p>
        </p:txBody>
      </p:sp>
    </p:spTree>
    <p:extLst>
      <p:ext uri="{BB962C8B-B14F-4D97-AF65-F5344CB8AC3E}">
        <p14:creationId xmlns:p14="http://schemas.microsoft.com/office/powerpoint/2010/main" val="29707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Data.table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Continuación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32</a:t>
            </a:fld>
            <a:endParaRPr lang="en-US" sz="1100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8BB94-1A56-4D04-8FF9-1341DF5089BB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matrix</a:t>
            </a:r>
            <a:r>
              <a:rPr lang="fr-FR" sz="10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b="1" dirty="0"/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&gt;	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mpg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hp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drat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qsec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vs am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carb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1:           Mazda RX4 21.0   6 160.0 110 3.90 2.620 16.46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2:       Mazda RX4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Wag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21.0   6 160.0 110 3.90 2.875 17.02  0  1    4    4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3:          Datsun 710 22.8   4 108.0  93 3.85 2.320 18.61  1  1    4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4: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4 Drive 21.4   6 258.0 110 3.08 3.215 19.44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5: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Hornet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Sportabout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18.7   8 360.0 175 3.15 3.440 17.02  0  0    3    2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6:             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Valiant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18.1   6 225.0 105 2.76 3.460 20.22  1  0    3    1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7:          Duster 360 14.3   8 360.0 245 3.21 3.570 15.84  0  0    3    4</a:t>
            </a: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¿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Cómo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realizar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operaciones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de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extracción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sencillas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?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Filtrar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con un test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lógico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simple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%in%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 RX4"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"Hornet 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Sportabout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Elementros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dentro de un vector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%like%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"Mazda"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	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Extraer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elementos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similares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5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Data.table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Continuación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33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8CAF7-69C8-4E21-97DC-AA1C7D4E5B84}"/>
              </a:ext>
            </a:extLst>
          </p:cNvPr>
          <p:cNvSpPr/>
          <p:nvPr/>
        </p:nvSpPr>
        <p:spPr>
          <a:xfrm>
            <a:off x="733173" y="1857673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Agregar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datos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Sumario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Por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grupos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Sumario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Multiples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grupos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Media_hp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Multiples-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grupos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y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crear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una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nueva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err="1">
                <a:solidFill>
                  <a:srgbClr val="808080"/>
                </a:solidFill>
                <a:latin typeface="Courier New" panose="02070309020205020404" pitchFamily="49" charset="0"/>
              </a:rPr>
              <a:t>Media_hp</a:t>
            </a:r>
            <a:r>
              <a:rPr lang="es-ES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err="1">
                <a:solidFill>
                  <a:srgbClr val="808080"/>
                </a:solidFill>
                <a:latin typeface="Courier New" panose="02070309020205020404" pitchFamily="49" charset="0"/>
              </a:rPr>
              <a:t>Media_cyl</a:t>
            </a:r>
            <a:r>
              <a:rPr lang="es-ES" sz="100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 # </a:t>
            </a:r>
            <a:r>
              <a:rPr lang="es-ES" sz="1000" err="1">
                <a:solidFill>
                  <a:srgbClr val="008000"/>
                </a:solidFill>
                <a:latin typeface="Courier New" panose="02070309020205020404" pitchFamily="49" charset="0"/>
              </a:rPr>
              <a:t>Multiples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-grupos y múltiples columnas</a:t>
            </a:r>
            <a:endParaRPr lang="es-ES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s-ES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ES" sz="100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, vs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s-ES" sz="1000"/>
          </a:p>
          <a:p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s-ES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s-ES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s-ES" sz="1000" b="1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# Vector dentro de una columna</a:t>
            </a:r>
            <a:endParaRPr lang="es-ES" sz="1000"/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5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Agregar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datos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&lt;-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Sumario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Por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grupos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gear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Sumario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Multiples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grupos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Media_hp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	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Multiples-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grupos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y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una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columna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nueva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gear, vs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n-GB" sz="1000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Media_hp</a:t>
            </a:r>
            <a:r>
              <a:rPr lang="es-ES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Media_cyl</a:t>
            </a:r>
            <a:r>
              <a:rPr lang="es-ES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):=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	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Multiples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-grupos y múltiples columnas</a:t>
            </a:r>
            <a:endParaRPr lang="es-E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.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hp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gear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vs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)]</a:t>
            </a:r>
          </a:p>
          <a:p>
            <a:endParaRPr lang="es-ES" sz="1000" dirty="0"/>
          </a:p>
          <a:p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])/</a:t>
            </a:r>
            <a:r>
              <a:rPr lang="es-ES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s-E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vs 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s-E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s-ES" sz="1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s-E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])]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Vector dentro de una columna</a:t>
            </a:r>
            <a:endParaRPr lang="es-ES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F16AFF0-49B4-446B-AD37-1932A6DA484B}"/>
              </a:ext>
            </a:extLst>
          </p:cNvPr>
          <p:cNvSpPr txBox="1">
            <a:spLocks/>
          </p:cNvSpPr>
          <p:nvPr/>
        </p:nvSpPr>
        <p:spPr>
          <a:xfrm>
            <a:off x="469127" y="1128870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Por ejemplo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4E2DF935-D099-44D7-869F-255EDDBC4879}"/>
              </a:ext>
            </a:extLst>
          </p:cNvPr>
          <p:cNvSpPr>
            <a:spLocks noGrp="1"/>
          </p:cNvSpPr>
          <p:nvPr/>
        </p:nvSpPr>
        <p:spPr>
          <a:xfrm>
            <a:off x="445274" y="3403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A programar</a:t>
            </a:r>
          </a:p>
        </p:txBody>
      </p:sp>
    </p:spTree>
    <p:extLst>
      <p:ext uri="{BB962C8B-B14F-4D97-AF65-F5344CB8AC3E}">
        <p14:creationId xmlns:p14="http://schemas.microsoft.com/office/powerpoint/2010/main" val="2310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 </a:t>
            </a:r>
            <a:r>
              <a:rPr lang="en-US" err="1"/>
              <a:t>conectores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Avanzando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de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35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El </a:t>
            </a:r>
            <a:r>
              <a:rPr lang="en-US" sz="1200" b="1" dirty="0" err="1"/>
              <a:t>operador</a:t>
            </a:r>
            <a:r>
              <a:rPr lang="en-US" sz="1200" b="1" dirty="0"/>
              <a:t> %&gt;%</a:t>
            </a:r>
          </a:p>
          <a:p>
            <a:r>
              <a:rPr lang="en-US" sz="1200" dirty="0">
                <a:solidFill>
                  <a:schemeClr val="tx1"/>
                </a:solidFill>
              </a:rPr>
              <a:t>Uno de los </a:t>
            </a:r>
            <a:r>
              <a:rPr lang="en-US" sz="1200" dirty="0" err="1">
                <a:solidFill>
                  <a:schemeClr val="tx1"/>
                </a:solidFill>
              </a:rPr>
              <a:t>elementos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más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útiles</a:t>
            </a:r>
            <a:r>
              <a:rPr lang="en-US" sz="1200" dirty="0">
                <a:solidFill>
                  <a:schemeClr val="tx1"/>
                </a:solidFill>
              </a:rPr>
              <a:t> y </a:t>
            </a:r>
            <a:r>
              <a:rPr lang="en-US" sz="1200" dirty="0" err="1">
                <a:solidFill>
                  <a:schemeClr val="tx1"/>
                </a:solidFill>
              </a:rPr>
              <a:t>poderosos</a:t>
            </a:r>
            <a:r>
              <a:rPr lang="en-US" sz="1200" dirty="0">
                <a:solidFill>
                  <a:schemeClr val="tx1"/>
                </a:solidFill>
              </a:rPr>
              <a:t> de R.</a:t>
            </a:r>
          </a:p>
          <a:p>
            <a:r>
              <a:rPr lang="en-US" sz="1200" dirty="0">
                <a:solidFill>
                  <a:schemeClr val="tx1"/>
                </a:solidFill>
              </a:rPr>
              <a:t>El </a:t>
            </a:r>
            <a:r>
              <a:rPr lang="en-US" sz="1200" dirty="0" err="1">
                <a:solidFill>
                  <a:schemeClr val="tx1"/>
                </a:solidFill>
              </a:rPr>
              <a:t>operador</a:t>
            </a:r>
            <a:r>
              <a:rPr lang="en-US" sz="1200" dirty="0">
                <a:solidFill>
                  <a:schemeClr val="tx1"/>
                </a:solidFill>
              </a:rPr>
              <a:t> ¨%&gt;% </a:t>
            </a:r>
            <a:r>
              <a:rPr lang="en-US" sz="1200" dirty="0" err="1">
                <a:solidFill>
                  <a:schemeClr val="tx1"/>
                </a:solidFill>
              </a:rPr>
              <a:t>ayuda</a:t>
            </a:r>
            <a:r>
              <a:rPr lang="en-US" sz="1200" dirty="0">
                <a:solidFill>
                  <a:schemeClr val="tx1"/>
                </a:solidFill>
              </a:rPr>
              <a:t> a </a:t>
            </a:r>
            <a:r>
              <a:rPr lang="en-US" sz="1200" dirty="0" err="1">
                <a:solidFill>
                  <a:schemeClr val="tx1"/>
                </a:solidFill>
              </a:rPr>
              <a:t>estructurar</a:t>
            </a:r>
            <a:r>
              <a:rPr lang="en-US" sz="1200" dirty="0">
                <a:solidFill>
                  <a:schemeClr val="tx1"/>
                </a:solidFill>
              </a:rPr>
              <a:t> el </a:t>
            </a:r>
            <a:r>
              <a:rPr lang="en-US" sz="1200" dirty="0" err="1">
                <a:solidFill>
                  <a:schemeClr val="tx1"/>
                </a:solidFill>
              </a:rPr>
              <a:t>código</a:t>
            </a:r>
            <a:r>
              <a:rPr lang="en-US" sz="1200" dirty="0">
                <a:solidFill>
                  <a:schemeClr val="tx1"/>
                </a:solidFill>
              </a:rPr>
              <a:t> y </a:t>
            </a:r>
            <a:r>
              <a:rPr lang="en-US" sz="1200" dirty="0" err="1">
                <a:solidFill>
                  <a:schemeClr val="tx1"/>
                </a:solidFill>
              </a:rPr>
              <a:t>minimiza</a:t>
            </a:r>
            <a:r>
              <a:rPr lang="en-US" sz="1200" dirty="0">
                <a:solidFill>
                  <a:schemeClr val="tx1"/>
                </a:solidFill>
              </a:rPr>
              <a:t> la </a:t>
            </a:r>
            <a:r>
              <a:rPr lang="en-US" sz="1200" dirty="0" err="1">
                <a:solidFill>
                  <a:schemeClr val="tx1"/>
                </a:solidFill>
              </a:rPr>
              <a:t>creación</a:t>
            </a:r>
            <a:r>
              <a:rPr lang="en-US" sz="1200" dirty="0">
                <a:solidFill>
                  <a:schemeClr val="tx1"/>
                </a:solidFill>
              </a:rPr>
              <a:t> de “variables </a:t>
            </a:r>
            <a:r>
              <a:rPr lang="en-US" sz="1200" dirty="0" err="1">
                <a:solidFill>
                  <a:schemeClr val="tx1"/>
                </a:solidFill>
              </a:rPr>
              <a:t>transitorias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  <a:endParaRPr lang="en-GB" sz="1200" dirty="0">
              <a:solidFill>
                <a:schemeClr val="tx1"/>
              </a:solidFill>
            </a:endParaRPr>
          </a:p>
          <a:p>
            <a:r>
              <a:rPr lang="en-US" sz="1200" dirty="0" err="1">
                <a:solidFill>
                  <a:schemeClr val="tx1"/>
                </a:solidFill>
              </a:rPr>
              <a:t>Requiere</a:t>
            </a:r>
            <a:r>
              <a:rPr lang="en-US" sz="1200" dirty="0">
                <a:solidFill>
                  <a:schemeClr val="tx1"/>
                </a:solidFill>
              </a:rPr>
              <a:t> el </a:t>
            </a:r>
            <a:r>
              <a:rPr lang="en-US" sz="1200" dirty="0" err="1">
                <a:solidFill>
                  <a:schemeClr val="tx1"/>
                </a:solidFill>
              </a:rPr>
              <a:t>paquete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 dirty="0">
                <a:solidFill>
                  <a:schemeClr val="tx1"/>
                </a:solidFill>
              </a:rPr>
              <a:t> o </a:t>
            </a:r>
            <a:r>
              <a:rPr lang="en-GB" sz="10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 dirty="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 dirty="0">
                <a:solidFill>
                  <a:schemeClr val="tx1"/>
                </a:solidFill>
              </a:rPr>
              <a:t>Las ideas </a:t>
            </a:r>
            <a:r>
              <a:rPr lang="en-GB" sz="1200" dirty="0" err="1">
                <a:solidFill>
                  <a:schemeClr val="tx1"/>
                </a:solidFill>
              </a:rPr>
              <a:t>básicas</a:t>
            </a:r>
            <a:r>
              <a:rPr lang="en-GB" sz="1200" dirty="0">
                <a:solidFill>
                  <a:schemeClr val="tx1"/>
                </a:solidFill>
              </a:rPr>
              <a:t> son: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equivale a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equivale 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 dirty="0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5428E-A645-4759-993E-06D1325FDCC2}"/>
              </a:ext>
            </a:extLst>
          </p:cNvPr>
          <p:cNvSpPr/>
          <p:nvPr/>
        </p:nvSpPr>
        <p:spPr>
          <a:xfrm>
            <a:off x="4307183" y="2355726"/>
            <a:ext cx="4330032" cy="18158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000000"/>
                </a:solidFill>
                <a:latin typeface="Courier New" panose="02070309020205020404" pitchFamily="49" charset="0"/>
              </a:rPr>
              <a:t>Objeto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%&gt;% </a:t>
            </a:r>
          </a:p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2800" err="1">
                <a:solidFill>
                  <a:srgbClr val="000000"/>
                </a:solidFill>
                <a:latin typeface="Courier New" panose="02070309020205020404" pitchFamily="49" charset="0"/>
              </a:rPr>
              <a:t>funci</a:t>
            </a:r>
            <a:r>
              <a:rPr lang="es-ES" sz="2800">
                <a:solidFill>
                  <a:srgbClr val="000000"/>
                </a:solidFill>
                <a:latin typeface="Courier New" panose="02070309020205020404" pitchFamily="49" charset="0"/>
              </a:rPr>
              <a:t>ón1(.)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%&gt;%</a:t>
            </a:r>
          </a:p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	función2(.) -&gt;</a:t>
            </a:r>
          </a:p>
          <a:p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2800" err="1">
                <a:solidFill>
                  <a:srgbClr val="000000"/>
                </a:solidFill>
                <a:latin typeface="Courier New" panose="02070309020205020404" pitchFamily="49" charset="0"/>
              </a:rPr>
              <a:t>resultado</a:t>
            </a:r>
            <a:endParaRPr lang="es-ES" sz="28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35D6789-8B42-451C-A897-71B3BE319D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00190" y="1851673"/>
            <a:ext cx="1008115" cy="1008110"/>
          </a:xfrm>
          <a:prstGeom prst="bentConnector3">
            <a:avLst>
              <a:gd name="adj1" fmla="val 99551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597238-FE57-4B83-8603-F35233EC3D2A}"/>
              </a:ext>
            </a:extLst>
          </p:cNvPr>
          <p:cNvSpPr txBox="1"/>
          <p:nvPr/>
        </p:nvSpPr>
        <p:spPr>
          <a:xfrm>
            <a:off x="5148064" y="1667004"/>
            <a:ext cx="115212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Marcador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9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 </a:t>
            </a:r>
            <a:r>
              <a:rPr lang="en-US" err="1"/>
              <a:t>conectores</a:t>
            </a:r>
            <a:endParaRPr lang="en-US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36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/>
              <a:t>El </a:t>
            </a:r>
            <a:r>
              <a:rPr lang="en-US" sz="1200" b="1" err="1"/>
              <a:t>operador</a:t>
            </a:r>
            <a:r>
              <a:rPr lang="en-US" sz="1200" b="1"/>
              <a:t> %&gt;%</a:t>
            </a:r>
          </a:p>
          <a:p>
            <a:r>
              <a:rPr lang="en-US" sz="1200">
                <a:solidFill>
                  <a:schemeClr val="tx1"/>
                </a:solidFill>
              </a:rPr>
              <a:t>Uno de los </a:t>
            </a:r>
            <a:r>
              <a:rPr lang="en-US" sz="1200" err="1">
                <a:solidFill>
                  <a:schemeClr val="tx1"/>
                </a:solidFill>
              </a:rPr>
              <a:t>elementos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más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útiles</a:t>
            </a:r>
            <a:r>
              <a:rPr lang="en-US" sz="1200">
                <a:solidFill>
                  <a:schemeClr val="tx1"/>
                </a:solidFill>
              </a:rPr>
              <a:t> y </a:t>
            </a:r>
            <a:r>
              <a:rPr lang="en-US" sz="1200" err="1">
                <a:solidFill>
                  <a:schemeClr val="tx1"/>
                </a:solidFill>
              </a:rPr>
              <a:t>poderosos</a:t>
            </a:r>
            <a:r>
              <a:rPr lang="en-US" sz="1200">
                <a:solidFill>
                  <a:schemeClr val="tx1"/>
                </a:solidFill>
              </a:rPr>
              <a:t> de R.</a:t>
            </a:r>
          </a:p>
          <a:p>
            <a:r>
              <a:rPr lang="en-US" sz="1200">
                <a:solidFill>
                  <a:schemeClr val="tx1"/>
                </a:solidFill>
              </a:rPr>
              <a:t>El </a:t>
            </a:r>
            <a:r>
              <a:rPr lang="en-US" sz="1200" err="1">
                <a:solidFill>
                  <a:schemeClr val="tx1"/>
                </a:solidFill>
              </a:rPr>
              <a:t>operador</a:t>
            </a:r>
            <a:r>
              <a:rPr lang="en-US" sz="1200">
                <a:solidFill>
                  <a:schemeClr val="tx1"/>
                </a:solidFill>
              </a:rPr>
              <a:t> ¨%&gt;% </a:t>
            </a:r>
            <a:r>
              <a:rPr lang="en-US" sz="1200" err="1">
                <a:solidFill>
                  <a:schemeClr val="tx1"/>
                </a:solidFill>
              </a:rPr>
              <a:t>ayuda</a:t>
            </a:r>
            <a:r>
              <a:rPr lang="en-US" sz="1200">
                <a:solidFill>
                  <a:schemeClr val="tx1"/>
                </a:solidFill>
              </a:rPr>
              <a:t> a </a:t>
            </a:r>
            <a:r>
              <a:rPr lang="en-US" sz="1200" err="1">
                <a:solidFill>
                  <a:schemeClr val="tx1"/>
                </a:solidFill>
              </a:rPr>
              <a:t>estructurar</a:t>
            </a:r>
            <a:r>
              <a:rPr lang="en-US" sz="1200">
                <a:solidFill>
                  <a:schemeClr val="tx1"/>
                </a:solidFill>
              </a:rPr>
              <a:t> el </a:t>
            </a:r>
            <a:r>
              <a:rPr lang="en-US" sz="1200" err="1">
                <a:solidFill>
                  <a:schemeClr val="tx1"/>
                </a:solidFill>
              </a:rPr>
              <a:t>código</a:t>
            </a:r>
            <a:r>
              <a:rPr lang="en-US" sz="1200">
                <a:solidFill>
                  <a:schemeClr val="tx1"/>
                </a:solidFill>
              </a:rPr>
              <a:t> y </a:t>
            </a:r>
            <a:r>
              <a:rPr lang="en-US" sz="1200" err="1">
                <a:solidFill>
                  <a:schemeClr val="tx1"/>
                </a:solidFill>
              </a:rPr>
              <a:t>minimiza</a:t>
            </a:r>
            <a:r>
              <a:rPr lang="en-US" sz="1200">
                <a:solidFill>
                  <a:schemeClr val="tx1"/>
                </a:solidFill>
              </a:rPr>
              <a:t> la </a:t>
            </a:r>
            <a:r>
              <a:rPr lang="en-US" sz="1200" err="1">
                <a:solidFill>
                  <a:schemeClr val="tx1"/>
                </a:solidFill>
              </a:rPr>
              <a:t>creación</a:t>
            </a:r>
            <a:r>
              <a:rPr lang="en-US" sz="1200">
                <a:solidFill>
                  <a:schemeClr val="tx1"/>
                </a:solidFill>
              </a:rPr>
              <a:t> de “variables </a:t>
            </a:r>
            <a:r>
              <a:rPr lang="en-US" sz="1200" err="1">
                <a:solidFill>
                  <a:schemeClr val="tx1"/>
                </a:solidFill>
              </a:rPr>
              <a:t>transitorias</a:t>
            </a:r>
            <a:r>
              <a:rPr lang="en-US" sz="1200">
                <a:solidFill>
                  <a:schemeClr val="tx1"/>
                </a:solidFill>
              </a:rPr>
              <a:t>.</a:t>
            </a:r>
            <a:endParaRPr lang="en-GB" sz="1200">
              <a:solidFill>
                <a:schemeClr val="tx1"/>
              </a:solidFill>
            </a:endParaRPr>
          </a:p>
          <a:p>
            <a:r>
              <a:rPr lang="en-US" sz="1200" err="1">
                <a:solidFill>
                  <a:schemeClr val="tx1"/>
                </a:solidFill>
              </a:rPr>
              <a:t>Requiere</a:t>
            </a:r>
            <a:r>
              <a:rPr lang="en-US" sz="1200">
                <a:solidFill>
                  <a:schemeClr val="tx1"/>
                </a:solidFill>
              </a:rPr>
              <a:t> el </a:t>
            </a:r>
            <a:r>
              <a:rPr lang="en-US" sz="1200" err="1">
                <a:solidFill>
                  <a:schemeClr val="tx1"/>
                </a:solidFill>
              </a:rPr>
              <a:t>paquete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>
                <a:solidFill>
                  <a:schemeClr val="tx1"/>
                </a:solidFill>
              </a:rPr>
              <a:t> o </a:t>
            </a:r>
            <a:r>
              <a:rPr lang="en-GB" sz="100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>
                <a:solidFill>
                  <a:schemeClr val="tx1"/>
                </a:solidFill>
              </a:rPr>
              <a:t>Las ideas </a:t>
            </a:r>
            <a:r>
              <a:rPr lang="en-GB" sz="1200" err="1">
                <a:solidFill>
                  <a:schemeClr val="tx1"/>
                </a:solidFill>
              </a:rPr>
              <a:t>básicas</a:t>
            </a:r>
            <a:r>
              <a:rPr lang="en-GB" sz="1200">
                <a:solidFill>
                  <a:schemeClr val="tx1"/>
                </a:solidFill>
              </a:rPr>
              <a:t> son: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1"/>
                </a:solidFill>
              </a:rPr>
              <a:t>equivale a </a:t>
            </a:r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1"/>
                </a:solidFill>
                <a:cs typeface="Courier New" panose="02070309020205020404" pitchFamily="49" charset="0"/>
              </a:rPr>
              <a:t>equivale a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24676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Extraer valores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Subset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Sumarizar</a:t>
            </a:r>
            <a:r>
              <a:rPr lang="es-ES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la información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Subset, 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resumen_Ss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/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la gr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áfica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resumen_Ss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resumen_Ss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err="1"/>
              <a:t>Ejemplo</a:t>
            </a:r>
            <a:r>
              <a:rPr lang="en-GB" sz="1200" b="1"/>
              <a:t>: </a:t>
            </a:r>
            <a:r>
              <a:rPr lang="en-GB" sz="1200" b="1" err="1"/>
              <a:t>Representar</a:t>
            </a:r>
            <a:r>
              <a:rPr lang="en-GB" sz="1200" b="1"/>
              <a:t> medias por </a:t>
            </a:r>
            <a:r>
              <a:rPr lang="en-GB" sz="1200" b="1" err="1"/>
              <a:t>grupo</a:t>
            </a:r>
            <a:endParaRPr lang="en-US" sz="1200" b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7980A-D718-4C66-8389-7550C406C8B7}"/>
              </a:ext>
            </a:extLst>
          </p:cNvPr>
          <p:cNvGrpSpPr/>
          <p:nvPr/>
        </p:nvGrpSpPr>
        <p:grpSpPr>
          <a:xfrm>
            <a:off x="4089870" y="2396522"/>
            <a:ext cx="4984718" cy="1109065"/>
            <a:chOff x="4089870" y="2398789"/>
            <a:chExt cx="4984718" cy="11090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B7974F4-0199-4AAA-8BD3-680F3C1DED9C}"/>
                </a:ext>
              </a:extLst>
            </p:cNvPr>
            <p:cNvSpPr/>
            <p:nvPr/>
          </p:nvSpPr>
          <p:spPr>
            <a:xfrm>
              <a:off x="7438025" y="2398789"/>
              <a:ext cx="1636563" cy="5716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>
                  <a:solidFill>
                    <a:srgbClr val="FF0000"/>
                  </a:solidFill>
                </a:rPr>
                <a:t>Pila de variables “</a:t>
              </a:r>
              <a:r>
                <a:rPr lang="en-US" sz="1400" b="1" err="1">
                  <a:solidFill>
                    <a:srgbClr val="FF0000"/>
                  </a:solidFill>
                </a:rPr>
                <a:t>muertas</a:t>
              </a:r>
              <a:r>
                <a:rPr lang="en-US" sz="1400" b="1">
                  <a:solidFill>
                    <a:srgbClr val="FF0000"/>
                  </a:solidFill>
                </a:rPr>
                <a:t>”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62A3CB-ACED-4C50-8872-BBB659B818DD}"/>
                </a:ext>
              </a:extLst>
            </p:cNvPr>
            <p:cNvSpPr/>
            <p:nvPr/>
          </p:nvSpPr>
          <p:spPr>
            <a:xfrm>
              <a:off x="4089870" y="2433059"/>
              <a:ext cx="4710981" cy="1074795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D366DB70-861A-419C-83D1-2AA3F8747ED8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Avanzando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de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3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 </a:t>
            </a:r>
            <a:r>
              <a:rPr lang="en-US" err="1"/>
              <a:t>conectores</a:t>
            </a:r>
            <a:endParaRPr lang="en-US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37</a:t>
            </a:fld>
            <a:endParaRPr lang="en-US" sz="1100" b="1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1F1B5F-CAD6-4746-81C1-6A8EBF2390B9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/>
              <a:t>El </a:t>
            </a:r>
            <a:r>
              <a:rPr lang="en-US" sz="1200" b="1" err="1"/>
              <a:t>operador</a:t>
            </a:r>
            <a:r>
              <a:rPr lang="en-US" sz="1200" b="1"/>
              <a:t> %&gt;%</a:t>
            </a:r>
          </a:p>
          <a:p>
            <a:r>
              <a:rPr lang="en-US" sz="1200">
                <a:solidFill>
                  <a:schemeClr val="tx1"/>
                </a:solidFill>
              </a:rPr>
              <a:t>Uno de los </a:t>
            </a:r>
            <a:r>
              <a:rPr lang="en-US" sz="1200" err="1">
                <a:solidFill>
                  <a:schemeClr val="tx1"/>
                </a:solidFill>
              </a:rPr>
              <a:t>elementos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más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útiles</a:t>
            </a:r>
            <a:r>
              <a:rPr lang="en-US" sz="1200">
                <a:solidFill>
                  <a:schemeClr val="tx1"/>
                </a:solidFill>
              </a:rPr>
              <a:t> y </a:t>
            </a:r>
            <a:r>
              <a:rPr lang="en-US" sz="1200" err="1">
                <a:solidFill>
                  <a:schemeClr val="tx1"/>
                </a:solidFill>
              </a:rPr>
              <a:t>poderosos</a:t>
            </a:r>
            <a:r>
              <a:rPr lang="en-US" sz="1200">
                <a:solidFill>
                  <a:schemeClr val="tx1"/>
                </a:solidFill>
              </a:rPr>
              <a:t> de R.</a:t>
            </a:r>
          </a:p>
          <a:p>
            <a:r>
              <a:rPr lang="en-US" sz="1200">
                <a:solidFill>
                  <a:schemeClr val="tx1"/>
                </a:solidFill>
              </a:rPr>
              <a:t>El </a:t>
            </a:r>
            <a:r>
              <a:rPr lang="en-US" sz="1200" err="1">
                <a:solidFill>
                  <a:schemeClr val="tx1"/>
                </a:solidFill>
              </a:rPr>
              <a:t>operador</a:t>
            </a:r>
            <a:r>
              <a:rPr lang="en-US" sz="1200">
                <a:solidFill>
                  <a:schemeClr val="tx1"/>
                </a:solidFill>
              </a:rPr>
              <a:t> ¨%&gt;% </a:t>
            </a:r>
            <a:r>
              <a:rPr lang="en-US" sz="1200" err="1">
                <a:solidFill>
                  <a:schemeClr val="tx1"/>
                </a:solidFill>
              </a:rPr>
              <a:t>ayuda</a:t>
            </a:r>
            <a:r>
              <a:rPr lang="en-US" sz="1200">
                <a:solidFill>
                  <a:schemeClr val="tx1"/>
                </a:solidFill>
              </a:rPr>
              <a:t> a </a:t>
            </a:r>
            <a:r>
              <a:rPr lang="en-US" sz="1200" err="1">
                <a:solidFill>
                  <a:schemeClr val="tx1"/>
                </a:solidFill>
              </a:rPr>
              <a:t>estructurar</a:t>
            </a:r>
            <a:r>
              <a:rPr lang="en-US" sz="1200">
                <a:solidFill>
                  <a:schemeClr val="tx1"/>
                </a:solidFill>
              </a:rPr>
              <a:t> el </a:t>
            </a:r>
            <a:r>
              <a:rPr lang="en-US" sz="1200" err="1">
                <a:solidFill>
                  <a:schemeClr val="tx1"/>
                </a:solidFill>
              </a:rPr>
              <a:t>código</a:t>
            </a:r>
            <a:r>
              <a:rPr lang="en-US" sz="1200">
                <a:solidFill>
                  <a:schemeClr val="tx1"/>
                </a:solidFill>
              </a:rPr>
              <a:t> y </a:t>
            </a:r>
            <a:r>
              <a:rPr lang="en-US" sz="1200" err="1">
                <a:solidFill>
                  <a:schemeClr val="tx1"/>
                </a:solidFill>
              </a:rPr>
              <a:t>minimiza</a:t>
            </a:r>
            <a:r>
              <a:rPr lang="en-US" sz="1200">
                <a:solidFill>
                  <a:schemeClr val="tx1"/>
                </a:solidFill>
              </a:rPr>
              <a:t> la </a:t>
            </a:r>
            <a:r>
              <a:rPr lang="en-US" sz="1200" err="1">
                <a:solidFill>
                  <a:schemeClr val="tx1"/>
                </a:solidFill>
              </a:rPr>
              <a:t>creación</a:t>
            </a:r>
            <a:r>
              <a:rPr lang="en-US" sz="1200">
                <a:solidFill>
                  <a:schemeClr val="tx1"/>
                </a:solidFill>
              </a:rPr>
              <a:t> de “variables </a:t>
            </a:r>
            <a:r>
              <a:rPr lang="en-US" sz="1200" err="1">
                <a:solidFill>
                  <a:schemeClr val="tx1"/>
                </a:solidFill>
              </a:rPr>
              <a:t>transitorias</a:t>
            </a:r>
            <a:r>
              <a:rPr lang="en-US" sz="1200">
                <a:solidFill>
                  <a:schemeClr val="tx1"/>
                </a:solidFill>
              </a:rPr>
              <a:t>.</a:t>
            </a:r>
            <a:endParaRPr lang="en-GB" sz="1200">
              <a:solidFill>
                <a:schemeClr val="tx1"/>
              </a:solidFill>
            </a:endParaRPr>
          </a:p>
          <a:p>
            <a:r>
              <a:rPr lang="en-US" sz="1200" err="1">
                <a:solidFill>
                  <a:schemeClr val="tx1"/>
                </a:solidFill>
              </a:rPr>
              <a:t>Requiere</a:t>
            </a:r>
            <a:r>
              <a:rPr lang="en-US" sz="1200">
                <a:solidFill>
                  <a:schemeClr val="tx1"/>
                </a:solidFill>
              </a:rPr>
              <a:t> el </a:t>
            </a:r>
            <a:r>
              <a:rPr lang="en-US" sz="1200" err="1">
                <a:solidFill>
                  <a:schemeClr val="tx1"/>
                </a:solidFill>
              </a:rPr>
              <a:t>paquete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>
                <a:solidFill>
                  <a:schemeClr val="tx1"/>
                </a:solidFill>
              </a:rPr>
              <a:t> o </a:t>
            </a:r>
            <a:r>
              <a:rPr lang="en-GB" sz="100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>
                <a:solidFill>
                  <a:schemeClr val="tx1"/>
                </a:solidFill>
              </a:rPr>
              <a:t>Las ideas </a:t>
            </a:r>
            <a:r>
              <a:rPr lang="en-GB" sz="1200" err="1">
                <a:solidFill>
                  <a:schemeClr val="tx1"/>
                </a:solidFill>
              </a:rPr>
              <a:t>básicas</a:t>
            </a:r>
            <a:r>
              <a:rPr lang="en-GB" sz="1200">
                <a:solidFill>
                  <a:schemeClr val="tx1"/>
                </a:solidFill>
              </a:rPr>
              <a:t> son: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1"/>
                </a:solidFill>
              </a:rPr>
              <a:t>equivale a </a:t>
            </a:r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1"/>
                </a:solidFill>
                <a:cs typeface="Courier New" panose="02070309020205020404" pitchFamily="49" charset="0"/>
              </a:rPr>
              <a:t>equivale a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09AF2D-C1D0-4CF0-9240-FA3DDA872AED}"/>
              </a:ext>
            </a:extLst>
          </p:cNvPr>
          <p:cNvSpPr/>
          <p:nvPr/>
        </p:nvSpPr>
        <p:spPr>
          <a:xfrm>
            <a:off x="4089870" y="2433059"/>
            <a:ext cx="4710981" cy="2092881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resumen_Ss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merge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    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aggregate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		FUN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Crear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la gr</a:t>
            </a:r>
            <a:r>
              <a:rPr lang="es-ES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áfica</a:t>
            </a:r>
            <a:endParaRPr lang="es-ES" sz="10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colnames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resumen_Ss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resumen_Ss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	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D3FE41-9054-4956-B7AE-5F74443879C8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err="1"/>
              <a:t>Ejemplo</a:t>
            </a:r>
            <a:r>
              <a:rPr lang="en-GB" sz="1200" b="1"/>
              <a:t>: </a:t>
            </a:r>
            <a:r>
              <a:rPr lang="en-GB" sz="1200" b="1" err="1"/>
              <a:t>Representar</a:t>
            </a:r>
            <a:r>
              <a:rPr lang="en-GB" sz="1200" b="1"/>
              <a:t> medias por </a:t>
            </a:r>
            <a:r>
              <a:rPr lang="en-GB" sz="1200" b="1" err="1"/>
              <a:t>grupo</a:t>
            </a:r>
            <a:endParaRPr lang="en-US" sz="12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9577C6E-890F-4855-9EB8-D81503D9575E}"/>
              </a:ext>
            </a:extLst>
          </p:cNvPr>
          <p:cNvSpPr/>
          <p:nvPr/>
        </p:nvSpPr>
        <p:spPr>
          <a:xfrm>
            <a:off x="6768008" y="2015079"/>
            <a:ext cx="2032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C</a:t>
            </a:r>
            <a:r>
              <a:rPr lang="es-ES" sz="1400" b="1" err="1">
                <a:solidFill>
                  <a:srgbClr val="FF0000"/>
                </a:solidFill>
              </a:rPr>
              <a:t>ódigo</a:t>
            </a:r>
            <a:r>
              <a:rPr lang="es-ES" sz="1400" b="1">
                <a:solidFill>
                  <a:srgbClr val="FF0000"/>
                </a:solidFill>
              </a:rPr>
              <a:t> </a:t>
            </a:r>
            <a:r>
              <a:rPr lang="en-US" sz="1400" b="1" err="1">
                <a:solidFill>
                  <a:srgbClr val="FF0000"/>
                </a:solidFill>
              </a:rPr>
              <a:t>Imposible</a:t>
            </a:r>
            <a:r>
              <a:rPr lang="en-US" sz="1400" b="1">
                <a:solidFill>
                  <a:srgbClr val="FF0000"/>
                </a:solidFill>
              </a:rPr>
              <a:t> de leer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BB2D7B7-1D83-428B-AEC4-2B423B630645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Avanzando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de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611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 </a:t>
            </a:r>
            <a:r>
              <a:rPr lang="en-US" err="1"/>
              <a:t>conectores</a:t>
            </a:r>
            <a:endParaRPr lang="en-US"/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/>
              <a:pPr algn="ctr"/>
              <a:t>38</a:t>
            </a:fld>
            <a:endParaRPr lang="en-US" sz="11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188308-41CB-41E3-A1AF-6F02CA1D46B1}"/>
              </a:ext>
            </a:extLst>
          </p:cNvPr>
          <p:cNvSpPr/>
          <p:nvPr/>
        </p:nvSpPr>
        <p:spPr>
          <a:xfrm>
            <a:off x="4089870" y="2433059"/>
            <a:ext cx="4710981" cy="1938992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tabla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valor_x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Filtro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test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       by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Calcular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parámetros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Representación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8000"/>
                </a:solidFill>
                <a:latin typeface="Courier New" panose="02070309020205020404" pitchFamily="49" charset="0"/>
              </a:rPr>
              <a:t>gráfica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condicion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geom_errorbar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ymin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ymax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mus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stds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GB" sz="1000" dirty="0"/>
          </a:p>
          <a:p>
            <a:endParaRPr lang="pt-BR" sz="1000" dirty="0"/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A165470-26DC-4C32-9F88-89B6F49D1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79167"/>
            <a:ext cx="756717" cy="8765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53E7E59-CB25-463D-8A6B-99500C7E4B0C}"/>
              </a:ext>
            </a:extLst>
          </p:cNvPr>
          <p:cNvSpPr txBox="1">
            <a:spLocks/>
          </p:cNvSpPr>
          <p:nvPr/>
        </p:nvSpPr>
        <p:spPr>
          <a:xfrm>
            <a:off x="4089870" y="2026747"/>
            <a:ext cx="3672408" cy="296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err="1"/>
              <a:t>Ejemplo</a:t>
            </a:r>
            <a:r>
              <a:rPr lang="en-GB" sz="1200" b="1"/>
              <a:t>: </a:t>
            </a:r>
            <a:r>
              <a:rPr lang="en-GB" sz="1200" b="1" err="1"/>
              <a:t>Representar</a:t>
            </a:r>
            <a:r>
              <a:rPr lang="en-GB" sz="1200" b="1"/>
              <a:t> medias por </a:t>
            </a:r>
            <a:r>
              <a:rPr lang="en-GB" sz="1200" b="1" err="1"/>
              <a:t>grupo</a:t>
            </a:r>
            <a:endParaRPr lang="en-US" sz="1200" b="1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8D29ECB-509C-4FCA-B098-97B1B6ACC7F8}"/>
              </a:ext>
            </a:extLst>
          </p:cNvPr>
          <p:cNvSpPr txBox="1">
            <a:spLocks/>
          </p:cNvSpPr>
          <p:nvPr/>
        </p:nvSpPr>
        <p:spPr>
          <a:xfrm>
            <a:off x="481053" y="2283716"/>
            <a:ext cx="3343796" cy="2545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/>
              <a:t>El </a:t>
            </a:r>
            <a:r>
              <a:rPr lang="en-US" sz="1200" b="1" err="1"/>
              <a:t>operador</a:t>
            </a:r>
            <a:r>
              <a:rPr lang="en-US" sz="1200" b="1"/>
              <a:t> %&gt;%</a:t>
            </a:r>
          </a:p>
          <a:p>
            <a:r>
              <a:rPr lang="en-US" sz="1200">
                <a:solidFill>
                  <a:schemeClr val="tx1"/>
                </a:solidFill>
              </a:rPr>
              <a:t>Uno de los </a:t>
            </a:r>
            <a:r>
              <a:rPr lang="en-US" sz="1200" err="1">
                <a:solidFill>
                  <a:schemeClr val="tx1"/>
                </a:solidFill>
              </a:rPr>
              <a:t>elementos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más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US" sz="1200" err="1">
                <a:solidFill>
                  <a:schemeClr val="tx1"/>
                </a:solidFill>
              </a:rPr>
              <a:t>útiles</a:t>
            </a:r>
            <a:r>
              <a:rPr lang="en-US" sz="1200">
                <a:solidFill>
                  <a:schemeClr val="tx1"/>
                </a:solidFill>
              </a:rPr>
              <a:t> y </a:t>
            </a:r>
            <a:r>
              <a:rPr lang="en-US" sz="1200" err="1">
                <a:solidFill>
                  <a:schemeClr val="tx1"/>
                </a:solidFill>
              </a:rPr>
              <a:t>poderosos</a:t>
            </a:r>
            <a:r>
              <a:rPr lang="en-US" sz="1200">
                <a:solidFill>
                  <a:schemeClr val="tx1"/>
                </a:solidFill>
              </a:rPr>
              <a:t> de R.</a:t>
            </a:r>
          </a:p>
          <a:p>
            <a:r>
              <a:rPr lang="en-US" sz="1200">
                <a:solidFill>
                  <a:schemeClr val="tx1"/>
                </a:solidFill>
              </a:rPr>
              <a:t>El </a:t>
            </a:r>
            <a:r>
              <a:rPr lang="en-US" sz="1200" err="1">
                <a:solidFill>
                  <a:schemeClr val="tx1"/>
                </a:solidFill>
              </a:rPr>
              <a:t>operador</a:t>
            </a:r>
            <a:r>
              <a:rPr lang="en-US" sz="1200">
                <a:solidFill>
                  <a:schemeClr val="tx1"/>
                </a:solidFill>
              </a:rPr>
              <a:t> ¨%&gt;% </a:t>
            </a:r>
            <a:r>
              <a:rPr lang="en-US" sz="1200" err="1">
                <a:solidFill>
                  <a:schemeClr val="tx1"/>
                </a:solidFill>
              </a:rPr>
              <a:t>ayuda</a:t>
            </a:r>
            <a:r>
              <a:rPr lang="en-US" sz="1200">
                <a:solidFill>
                  <a:schemeClr val="tx1"/>
                </a:solidFill>
              </a:rPr>
              <a:t> a </a:t>
            </a:r>
            <a:r>
              <a:rPr lang="en-US" sz="1200" err="1">
                <a:solidFill>
                  <a:schemeClr val="tx1"/>
                </a:solidFill>
              </a:rPr>
              <a:t>estructurar</a:t>
            </a:r>
            <a:r>
              <a:rPr lang="en-US" sz="1200">
                <a:solidFill>
                  <a:schemeClr val="tx1"/>
                </a:solidFill>
              </a:rPr>
              <a:t> el </a:t>
            </a:r>
            <a:r>
              <a:rPr lang="en-US" sz="1200" err="1">
                <a:solidFill>
                  <a:schemeClr val="tx1"/>
                </a:solidFill>
              </a:rPr>
              <a:t>código</a:t>
            </a:r>
            <a:r>
              <a:rPr lang="en-US" sz="1200">
                <a:solidFill>
                  <a:schemeClr val="tx1"/>
                </a:solidFill>
              </a:rPr>
              <a:t> y </a:t>
            </a:r>
            <a:r>
              <a:rPr lang="en-US" sz="1200" err="1">
                <a:solidFill>
                  <a:schemeClr val="tx1"/>
                </a:solidFill>
              </a:rPr>
              <a:t>minimiza</a:t>
            </a:r>
            <a:r>
              <a:rPr lang="en-US" sz="1200">
                <a:solidFill>
                  <a:schemeClr val="tx1"/>
                </a:solidFill>
              </a:rPr>
              <a:t> la </a:t>
            </a:r>
            <a:r>
              <a:rPr lang="en-US" sz="1200" err="1">
                <a:solidFill>
                  <a:schemeClr val="tx1"/>
                </a:solidFill>
              </a:rPr>
              <a:t>creación</a:t>
            </a:r>
            <a:r>
              <a:rPr lang="en-US" sz="1200">
                <a:solidFill>
                  <a:schemeClr val="tx1"/>
                </a:solidFill>
              </a:rPr>
              <a:t> de “variables </a:t>
            </a:r>
            <a:r>
              <a:rPr lang="en-US" sz="1200" err="1">
                <a:solidFill>
                  <a:schemeClr val="tx1"/>
                </a:solidFill>
              </a:rPr>
              <a:t>transitorias</a:t>
            </a:r>
            <a:r>
              <a:rPr lang="en-US" sz="1200">
                <a:solidFill>
                  <a:schemeClr val="tx1"/>
                </a:solidFill>
              </a:rPr>
              <a:t>.</a:t>
            </a:r>
            <a:endParaRPr lang="en-GB" sz="1200">
              <a:solidFill>
                <a:schemeClr val="tx1"/>
              </a:solidFill>
            </a:endParaRPr>
          </a:p>
          <a:p>
            <a:r>
              <a:rPr lang="en-US" sz="1200" err="1">
                <a:solidFill>
                  <a:schemeClr val="tx1"/>
                </a:solidFill>
              </a:rPr>
              <a:t>Requiere</a:t>
            </a:r>
            <a:r>
              <a:rPr lang="en-US" sz="1200">
                <a:solidFill>
                  <a:schemeClr val="tx1"/>
                </a:solidFill>
              </a:rPr>
              <a:t> el </a:t>
            </a:r>
            <a:r>
              <a:rPr lang="en-US" sz="1200" err="1">
                <a:solidFill>
                  <a:schemeClr val="tx1"/>
                </a:solidFill>
              </a:rPr>
              <a:t>paquete</a:t>
            </a:r>
            <a:r>
              <a:rPr lang="en-US" sz="1200">
                <a:solidFill>
                  <a:schemeClr val="tx1"/>
                </a:solidFill>
              </a:rPr>
              <a:t> </a:t>
            </a:r>
            <a:r>
              <a:rPr lang="en-GB" sz="100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r>
              <a:rPr lang="en-GB" sz="1200">
                <a:solidFill>
                  <a:schemeClr val="tx1"/>
                </a:solidFill>
              </a:rPr>
              <a:t> o </a:t>
            </a:r>
            <a:r>
              <a:rPr lang="en-GB" sz="100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sz="1000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GB" sz="1200">
                <a:solidFill>
                  <a:schemeClr val="tx1"/>
                </a:solidFill>
              </a:rPr>
              <a:t>Las ideas </a:t>
            </a:r>
            <a:r>
              <a:rPr lang="en-GB" sz="1200" err="1">
                <a:solidFill>
                  <a:schemeClr val="tx1"/>
                </a:solidFill>
              </a:rPr>
              <a:t>básicas</a:t>
            </a:r>
            <a:r>
              <a:rPr lang="en-GB" sz="1200">
                <a:solidFill>
                  <a:schemeClr val="tx1"/>
                </a:solidFill>
              </a:rPr>
              <a:t> son: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1"/>
                </a:solidFill>
              </a:rPr>
              <a:t>equivale a </a:t>
            </a:r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f(x)</a:t>
            </a:r>
          </a:p>
          <a:p>
            <a:pPr lvl="1"/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%&gt;% f %&gt;% g %&gt;% h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1"/>
                </a:solidFill>
                <a:cs typeface="Courier New" panose="02070309020205020404" pitchFamily="49" charset="0"/>
              </a:rPr>
              <a:t>equivale a</a:t>
            </a:r>
            <a:r>
              <a:rPr lang="en-U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solidFill>
                  <a:schemeClr val="tx2">
                    <a:lumMod val="5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h(g(f(x))) </a:t>
            </a:r>
            <a:endParaRPr lang="en-GB">
              <a:solidFill>
                <a:schemeClr val="tx2">
                  <a:lumMod val="50000"/>
                </a:schemeClr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28F4938-CDE0-4B46-95A0-B0D1B3C54CF2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Avanzando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de A </a:t>
            </a:r>
            <a:r>
              <a:rPr lang="en-US" sz="1400" b="1" dirty="0">
                <a:solidFill>
                  <a:schemeClr val="accent2"/>
                </a:solidFill>
                <a:latin typeface="+mj-lt"/>
              </a:rPr>
              <a:t>%&gt;%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20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A589E-2584-4B5E-AB84-C574A917E904}"/>
              </a:ext>
            </a:extLst>
          </p:cNvPr>
          <p:cNvSpPr/>
          <p:nvPr/>
        </p:nvSpPr>
        <p:spPr>
          <a:xfrm>
            <a:off x="733173" y="2511941"/>
            <a:ext cx="7677653" cy="20928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tidyverse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library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dirty="0" err="1">
                <a:solidFill>
                  <a:srgbClr val="80808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008000"/>
                </a:solidFill>
                <a:latin typeface="Courier New" panose="02070309020205020404" pitchFamily="49" charset="0"/>
              </a:rPr>
              <a:t># Load 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data.table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mtcars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keep.rownames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cyl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ggplot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.,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theme_bw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 err="1">
                <a:solidFill>
                  <a:srgbClr val="8000FF"/>
                </a:solidFill>
                <a:latin typeface="Courier New" panose="02070309020205020404" pitchFamily="49" charset="0"/>
              </a:rPr>
              <a:t>lm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formula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disp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wt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.</a:t>
            </a:r>
            <a:r>
              <a:rPr lang="en-GB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sz="1000" dirty="0">
                <a:solidFill>
                  <a:srgbClr val="8000FF"/>
                </a:solidFill>
                <a:latin typeface="Courier New" panose="02070309020205020404" pitchFamily="49" charset="0"/>
              </a:rPr>
              <a:t>summary</a:t>
            </a:r>
            <a:r>
              <a:rPr lang="en-GB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E0E032-86A1-457E-B2F4-DE9A73989BF3}"/>
              </a:ext>
            </a:extLst>
          </p:cNvPr>
          <p:cNvSpPr txBox="1">
            <a:spLocks/>
          </p:cNvSpPr>
          <p:nvPr/>
        </p:nvSpPr>
        <p:spPr>
          <a:xfrm>
            <a:off x="469127" y="2003858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000" dirty="0">
                <a:solidFill>
                  <a:schemeClr val="bg1"/>
                </a:solidFill>
                <a:latin typeface="+mn-lt"/>
              </a:rPr>
              <a:t>Por ejemplo</a:t>
            </a: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61EE32DF-FE2A-4E08-9887-04211ECF901D}"/>
              </a:ext>
            </a:extLst>
          </p:cNvPr>
          <p:cNvSpPr>
            <a:spLocks noGrp="1"/>
          </p:cNvSpPr>
          <p:nvPr/>
        </p:nvSpPr>
        <p:spPr>
          <a:xfrm>
            <a:off x="445274" y="121528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ES" sz="5400" dirty="0">
                <a:solidFill>
                  <a:schemeClr val="bg1"/>
                </a:solidFill>
              </a:rPr>
              <a:t>A programar</a:t>
            </a:r>
          </a:p>
        </p:txBody>
      </p:sp>
    </p:spTree>
    <p:extLst>
      <p:ext uri="{BB962C8B-B14F-4D97-AF65-F5344CB8AC3E}">
        <p14:creationId xmlns:p14="http://schemas.microsoft.com/office/powerpoint/2010/main" val="393020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C6FF52-43A0-40CA-94F9-E2822FE7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384" y="1523857"/>
            <a:ext cx="4724104" cy="3050463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¿Por </a:t>
            </a:r>
            <a:r>
              <a:rPr lang="en-GB" dirty="0" err="1"/>
              <a:t>qu</a:t>
            </a:r>
            <a:r>
              <a:rPr lang="es-ES" dirty="0"/>
              <a:t>é aprender R?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Una forma de representar ideas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4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34738"/>
              </p:ext>
            </p:extLst>
          </p:nvPr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4FDA3F7-263C-43DA-A580-BA3F27C22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753" y="1532564"/>
            <a:ext cx="4686339" cy="30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9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La 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esencia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 de la </a:t>
            </a:r>
            <a:r>
              <a:rPr lang="en-US" sz="1400" b="1" err="1">
                <a:solidFill>
                  <a:schemeClr val="accent2"/>
                </a:solidFill>
                <a:latin typeface="+mj-lt"/>
              </a:rPr>
              <a:t>programación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40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 dirty="0"/>
              <a:t>¿</a:t>
            </a:r>
            <a:r>
              <a:rPr lang="en-US" sz="1200" b="1" dirty="0"/>
              <a:t>Que son?</a:t>
            </a:r>
          </a:p>
          <a:p>
            <a:r>
              <a:rPr lang="es-ES" sz="1200" dirty="0">
                <a:solidFill>
                  <a:schemeClr val="tx1"/>
                </a:solidFill>
              </a:rPr>
              <a:t>Las computadoras son especialmente útiles cuando la tarea requiere de repetición</a:t>
            </a:r>
          </a:p>
          <a:p>
            <a:r>
              <a:rPr lang="es-ES" sz="1200" dirty="0">
                <a:solidFill>
                  <a:schemeClr val="tx1"/>
                </a:solidFill>
              </a:rPr>
              <a:t>R nos provee de tres herramientas básicas para repetir accione: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Repeat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familia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es-E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solidFill>
                  <a:schemeClr val="tx1"/>
                </a:solidFill>
              </a:rPr>
              <a:t>Además, es posible </a:t>
            </a:r>
            <a:r>
              <a:rPr lang="es-ES" sz="1200" dirty="0" err="1">
                <a:solidFill>
                  <a:schemeClr val="tx1"/>
                </a:solidFill>
              </a:rPr>
              <a:t>filtar</a:t>
            </a:r>
            <a:r>
              <a:rPr lang="es-ES" sz="1200" dirty="0">
                <a:solidFill>
                  <a:schemeClr val="tx1"/>
                </a:solidFill>
              </a:rPr>
              <a:t> con test lógicos: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4499992" y="2132603"/>
            <a:ext cx="432048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i</a:t>
            </a:r>
            <a:r>
              <a:rPr lang="en-GB" sz="2800" b="1">
                <a:solidFill>
                  <a:schemeClr val="accent5"/>
                </a:solidFill>
                <a:latin typeface="Courier New" panose="02070309020205020404" pitchFamily="49" charset="0"/>
              </a:rPr>
              <a:t> </a:t>
            </a:r>
            <a:r>
              <a:rPr lang="en-GB" sz="280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28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{</a:t>
            </a:r>
          </a:p>
          <a:p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2800" err="1">
                <a:solidFill>
                  <a:srgbClr val="000080"/>
                </a:solidFill>
                <a:latin typeface="Courier New" panose="02070309020205020404" pitchFamily="49" charset="0"/>
              </a:rPr>
              <a:t>Operación_x</a:t>
            </a:r>
            <a:endParaRPr lang="en-GB" sz="280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GB" sz="280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56B2A98-DEE9-4CA2-A661-295A47D99B69}"/>
              </a:ext>
            </a:extLst>
          </p:cNvPr>
          <p:cNvCxnSpPr>
            <a:cxnSpLocks/>
          </p:cNvCxnSpPr>
          <p:nvPr/>
        </p:nvCxnSpPr>
        <p:spPr>
          <a:xfrm>
            <a:off x="4572000" y="1873631"/>
            <a:ext cx="963177" cy="362775"/>
          </a:xfrm>
          <a:prstGeom prst="bentConnector3">
            <a:avLst>
              <a:gd name="adj1" fmla="val 99226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702EFC-062F-4EA2-9F9B-A5F717F8E136}"/>
              </a:ext>
            </a:extLst>
          </p:cNvPr>
          <p:cNvSpPr txBox="1"/>
          <p:nvPr/>
        </p:nvSpPr>
        <p:spPr>
          <a:xfrm>
            <a:off x="4071572" y="1690917"/>
            <a:ext cx="86409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Para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315D268-03E0-44BB-B8C4-F46B142969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6216" y="2012832"/>
            <a:ext cx="963316" cy="274532"/>
          </a:xfrm>
          <a:prstGeom prst="bentConnector3">
            <a:avLst>
              <a:gd name="adj1" fmla="val 100098"/>
            </a:avLst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71B692-9804-42BE-AA43-8FDE166B9046}"/>
              </a:ext>
            </a:extLst>
          </p:cNvPr>
          <p:cNvSpPr txBox="1"/>
          <p:nvPr/>
        </p:nvSpPr>
        <p:spPr>
          <a:xfrm>
            <a:off x="7092279" y="1851319"/>
            <a:ext cx="864096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en x</a:t>
            </a:r>
          </a:p>
        </p:txBody>
      </p:sp>
    </p:spTree>
    <p:extLst>
      <p:ext uri="{BB962C8B-B14F-4D97-AF65-F5344CB8AC3E}">
        <p14:creationId xmlns:p14="http://schemas.microsoft.com/office/powerpoint/2010/main" val="104586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Ejemplo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41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Generate a sample dataset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set.seed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2018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data.frame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replicate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sample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names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letters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head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t-BR" sz="100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 a   b   c  d   e  f</a:t>
            </a:r>
          </a:p>
          <a:p>
            <a:r>
              <a:rPr lang="pt-BR" sz="100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1 4   7 -99  9   9  2</a:t>
            </a:r>
          </a:p>
          <a:p>
            <a:r>
              <a:rPr lang="pt-BR" sz="100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2 6   2   8 10   6 10</a:t>
            </a:r>
          </a:p>
          <a:p>
            <a:r>
              <a:rPr lang="pt-BR" sz="100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3 1 -99   9  3   4  1</a:t>
            </a:r>
          </a:p>
          <a:p>
            <a:r>
              <a:rPr lang="pt-BR" sz="100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</a:rPr>
              <a:t>4 3   7   7  7 -99  6</a:t>
            </a:r>
          </a:p>
          <a:p>
            <a:endParaRPr lang="en-GB" sz="100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 ¿Cómo calculo la media de cada columna?</a:t>
            </a:r>
            <a:endParaRPr lang="en-GB" sz="100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 err="1">
                <a:solidFill>
                  <a:srgbClr val="000080"/>
                </a:solidFill>
                <a:latin typeface="Courier New" panose="02070309020205020404" pitchFamily="49" charset="0"/>
              </a:rPr>
              <a:t>$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Ejemplo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42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30162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Con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iteración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for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{	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Usando “:” para generar secuencia de 1 al número de columnas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print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 b="1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/>
          </a:p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 Si queremos guardar el resultado, primero creamos un vector (u otro formato) vacío </a:t>
            </a:r>
            <a:endParaRPr lang="en-GB" sz="1000">
              <a:solidFill>
                <a:schemeClr val="tx2">
                  <a:lumMod val="50000"/>
                </a:schemeClr>
              </a:solidFill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rep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8000FF"/>
                </a:solidFill>
                <a:latin typeface="Courier New" panose="02070309020205020404" pitchFamily="49" charset="0"/>
              </a:rPr>
              <a:t>ncol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seq_along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])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Iteramos por columna</a:t>
            </a:r>
            <a:endParaRPr lang="en-GB" sz="1000" b="1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	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x 	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Guardamos el resultado en el vector “medias”, posición “i”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47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La 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esencia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 de la </a:t>
            </a:r>
            <a:r>
              <a:rPr lang="en-US" sz="1400" b="1" err="1">
                <a:solidFill>
                  <a:schemeClr val="accent2"/>
                </a:solidFill>
                <a:latin typeface="+mj-lt"/>
              </a:rPr>
              <a:t>programación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43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 dirty="0"/>
              <a:t>¿</a:t>
            </a:r>
            <a:r>
              <a:rPr lang="en-US" sz="1200" b="1" dirty="0"/>
              <a:t>Que son?</a:t>
            </a:r>
          </a:p>
          <a:p>
            <a:r>
              <a:rPr lang="es-ES" sz="1200" dirty="0">
                <a:solidFill>
                  <a:schemeClr val="tx1"/>
                </a:solidFill>
              </a:rPr>
              <a:t>Las computadoras son especialmente útiles cuando la tarea requiere de repetición</a:t>
            </a:r>
          </a:p>
          <a:p>
            <a:r>
              <a:rPr lang="es-ES" sz="1200" dirty="0">
                <a:solidFill>
                  <a:schemeClr val="tx1"/>
                </a:solidFill>
              </a:rPr>
              <a:t>R nos provee de tres herramientas básicas para repetir accione:</a:t>
            </a:r>
          </a:p>
          <a:p>
            <a:pPr lvl="1"/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familia </a:t>
            </a:r>
            <a:r>
              <a:rPr lang="es-ES" dirty="0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es-E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solidFill>
                  <a:schemeClr val="tx1"/>
                </a:solidFill>
              </a:rPr>
              <a:t>Además, es posible </a:t>
            </a:r>
            <a:r>
              <a:rPr lang="es-ES" sz="1200" dirty="0" err="1">
                <a:solidFill>
                  <a:schemeClr val="tx1"/>
                </a:solidFill>
              </a:rPr>
              <a:t>filtar</a:t>
            </a:r>
            <a:r>
              <a:rPr lang="es-ES" sz="1200" dirty="0">
                <a:solidFill>
                  <a:schemeClr val="tx1"/>
                </a:solidFill>
              </a:rPr>
              <a:t> mediante test lógicos:</a:t>
            </a: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 dirty="0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*apply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rgbClr val="000080"/>
                </a:solidFill>
                <a:latin typeface="Courier New" panose="02070309020205020404" pitchFamily="49" charset="0"/>
              </a:rPr>
              <a:t>x, 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Fun = </a:t>
            </a:r>
            <a:r>
              <a:rPr lang="en-GB" sz="2800">
                <a:solidFill>
                  <a:srgbClr val="8000FF"/>
                </a:solidFill>
                <a:latin typeface="Courier New" panose="02070309020205020404" pitchFamily="49" charset="0"/>
              </a:rPr>
              <a:t>f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x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 )</a:t>
            </a:r>
          </a:p>
        </p:txBody>
      </p:sp>
      <p:sp>
        <p:nvSpPr>
          <p:cNvPr id="11" name="Title 13">
            <a:extLst>
              <a:ext uri="{FF2B5EF4-FFF2-40B4-BE49-F238E27FC236}">
                <a16:creationId xmlns:a16="http://schemas.microsoft.com/office/drawing/2014/main" id="{A4F996CF-8625-411F-9720-BC580E6F8D30}"/>
              </a:ext>
            </a:extLst>
          </p:cNvPr>
          <p:cNvSpPr txBox="1">
            <a:spLocks/>
          </p:cNvSpPr>
          <p:nvPr/>
        </p:nvSpPr>
        <p:spPr>
          <a:xfrm>
            <a:off x="4452714" y="3751923"/>
            <a:ext cx="3739893" cy="532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2400"/>
              <a:t>Aplicar al objeto x, la función f</a:t>
            </a:r>
            <a:endParaRPr lang="en-US" sz="24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FD649D97-C6E1-4FDC-BF1F-7B58710C649B}"/>
              </a:ext>
            </a:extLst>
          </p:cNvPr>
          <p:cNvSpPr/>
          <p:nvPr/>
        </p:nvSpPr>
        <p:spPr>
          <a:xfrm>
            <a:off x="6012160" y="3147814"/>
            <a:ext cx="432048" cy="523220"/>
          </a:xfrm>
          <a:prstGeom prst="down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7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Ejemplo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44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Con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iteración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*</a:t>
            </a:r>
            <a:r>
              <a:rPr lang="es-ES" sz="1000" err="1">
                <a:solidFill>
                  <a:srgbClr val="008000"/>
                </a:solidFill>
                <a:latin typeface="Courier New" panose="02070309020205020404" pitchFamily="49" charset="0"/>
              </a:rPr>
              <a:t>apply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sz="1000"/>
          </a:p>
          <a:p>
            <a:endParaRPr lang="en-GB" sz="10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    a     b     c     d     e    f </a:t>
            </a:r>
          </a:p>
          <a:p>
            <a:r>
              <a:rPr lang="pt-BR" sz="1000" b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4.26 </a:t>
            </a:r>
            <a:r>
              <a:rPr lang="pt-BR" sz="1000" b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4.75 </a:t>
            </a:r>
            <a:r>
              <a:rPr lang="pt-BR" sz="1000" b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1.85 </a:t>
            </a:r>
            <a:r>
              <a:rPr lang="pt-BR" sz="1000" b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5.92 </a:t>
            </a:r>
            <a:r>
              <a:rPr lang="pt-BR" sz="1000" b="1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4.43 1.40 </a:t>
            </a:r>
            <a:endParaRPr lang="pt-BR" sz="1000">
              <a:solidFill>
                <a:srgbClr val="000000"/>
              </a:solidFill>
            </a:endParaRPr>
          </a:p>
          <a:p>
            <a:endParaRPr lang="en-GB" sz="10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Si además queremos especificar otros argumentos, podemos indicarlos al final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quantile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probs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0.9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GB" sz="1000"/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&gt; 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  a  b c   d  e  f</a:t>
            </a: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10% 1 -9 1 -99 -9  1</a:t>
            </a: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50% 4  5 5   5  6  5</a:t>
            </a: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90% 9  9 9   9 10 10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La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esencia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de la </a:t>
            </a:r>
            <a:r>
              <a:rPr lang="en-US" sz="1400" b="1" dirty="0" err="1">
                <a:solidFill>
                  <a:schemeClr val="accent2"/>
                </a:solidFill>
                <a:latin typeface="+mj-lt"/>
              </a:rPr>
              <a:t>programación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45</a:t>
            </a:fld>
            <a:endParaRPr lang="en-US" sz="1100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E3F2C6F-7E40-47C7-A2D1-13D816A8F63E}"/>
              </a:ext>
            </a:extLst>
          </p:cNvPr>
          <p:cNvSpPr txBox="1">
            <a:spLocks/>
          </p:cNvSpPr>
          <p:nvPr/>
        </p:nvSpPr>
        <p:spPr>
          <a:xfrm>
            <a:off x="481053" y="1851670"/>
            <a:ext cx="3343796" cy="2808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1200" b="1"/>
              <a:t>¿</a:t>
            </a:r>
            <a:r>
              <a:rPr lang="en-US" sz="1200" b="1"/>
              <a:t>Que son?</a:t>
            </a:r>
          </a:p>
          <a:p>
            <a:r>
              <a:rPr lang="es-ES" sz="1200">
                <a:solidFill>
                  <a:schemeClr val="tx1"/>
                </a:solidFill>
              </a:rPr>
              <a:t>Las computadoras son especialmente útiles cuando la tarea requiere de repetición</a:t>
            </a:r>
          </a:p>
          <a:p>
            <a:r>
              <a:rPr lang="es-ES" sz="1200">
                <a:solidFill>
                  <a:schemeClr val="tx1"/>
                </a:solidFill>
              </a:rPr>
              <a:t>R nos provee de tres herramientas básicas para repetir accione:</a:t>
            </a:r>
          </a:p>
          <a:p>
            <a:pPr lvl="1"/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</a:p>
          <a:p>
            <a:pPr lvl="1"/>
            <a:r>
              <a:rPr lang="es-ES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 familia </a:t>
            </a:r>
            <a:r>
              <a:rPr lang="es-ES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endParaRPr lang="es-ES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>
                <a:solidFill>
                  <a:schemeClr val="tx1"/>
                </a:solidFill>
              </a:rPr>
              <a:t>Además, es posible </a:t>
            </a:r>
            <a:r>
              <a:rPr lang="es-ES" sz="1200" err="1">
                <a:solidFill>
                  <a:schemeClr val="tx1"/>
                </a:solidFill>
              </a:rPr>
              <a:t>filtar</a:t>
            </a:r>
            <a:r>
              <a:rPr lang="es-ES" sz="1200">
                <a:solidFill>
                  <a:schemeClr val="tx1"/>
                </a:solidFill>
              </a:rPr>
              <a:t> mediante test lógicos:</a:t>
            </a: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err="1">
                <a:solidFill>
                  <a:schemeClr val="tx1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endParaRPr lang="es-ES">
              <a:solidFill>
                <a:schemeClr val="tx1"/>
              </a:solidFill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E1A864-3013-4E01-9787-CC3C4BB26226}"/>
              </a:ext>
            </a:extLst>
          </p:cNvPr>
          <p:cNvSpPr/>
          <p:nvPr/>
        </p:nvSpPr>
        <p:spPr>
          <a:xfrm>
            <a:off x="3851920" y="2355726"/>
            <a:ext cx="4995623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GB" sz="28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test = ***,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yes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Accion_A</a:t>
            </a:r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GB" sz="2800">
                <a:solidFill>
                  <a:schemeClr val="tx2"/>
                </a:solidFill>
                <a:latin typeface="Courier New" panose="02070309020205020404" pitchFamily="49" charset="0"/>
              </a:rPr>
              <a:t>	   no = </a:t>
            </a:r>
            <a:r>
              <a:rPr lang="en-GB" sz="2800" err="1">
                <a:solidFill>
                  <a:schemeClr val="tx2"/>
                </a:solidFill>
                <a:latin typeface="Courier New" panose="02070309020205020404" pitchFamily="49" charset="0"/>
              </a:rPr>
              <a:t>Accion_B</a:t>
            </a:r>
            <a:r>
              <a:rPr lang="en-GB" sz="28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08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Iteraciones</a:t>
            </a:r>
            <a:r>
              <a:rPr lang="en-US"/>
              <a:t> y </a:t>
            </a:r>
            <a:r>
              <a:rPr lang="en-US" err="1"/>
              <a:t>funcionales</a:t>
            </a:r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Ejemplo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Flowchart: Off-page Connector 14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C815815-D13A-4EA5-B3FC-E46D17E2A3C5}" type="slidenum">
              <a:rPr lang="es-HN" sz="1100" b="1" smtClean="0"/>
              <a:t>46</a:t>
            </a:fld>
            <a:endParaRPr lang="en-US" sz="1100" b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241E9-FD20-4426-A7BF-E08861942FF4}"/>
              </a:ext>
            </a:extLst>
          </p:cNvPr>
          <p:cNvSpPr/>
          <p:nvPr/>
        </p:nvSpPr>
        <p:spPr>
          <a:xfrm>
            <a:off x="733173" y="1715780"/>
            <a:ext cx="7677653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Con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iteración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*</a:t>
            </a:r>
            <a:r>
              <a:rPr lang="es-ES" sz="1000" err="1">
                <a:solidFill>
                  <a:srgbClr val="008000"/>
                </a:solidFill>
                <a:latin typeface="Courier New" panose="02070309020205020404" pitchFamily="49" charset="0"/>
              </a:rPr>
              <a:t>apply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d, MARGIN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Con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iteración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*</a:t>
            </a:r>
            <a:r>
              <a:rPr lang="es-ES" sz="1000" err="1">
                <a:solidFill>
                  <a:srgbClr val="008000"/>
                </a:solidFill>
                <a:latin typeface="Courier New" panose="02070309020205020404" pitchFamily="49" charset="0"/>
              </a:rPr>
              <a:t>apply</a:t>
            </a:r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., MARGIN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FUN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# Con </a:t>
            </a:r>
            <a:r>
              <a:rPr lang="en-GB" sz="1000" err="1">
                <a:solidFill>
                  <a:srgbClr val="008000"/>
                </a:solidFill>
                <a:latin typeface="Courier New" panose="02070309020205020404" pitchFamily="49" charset="0"/>
              </a:rPr>
              <a:t>iteración</a:t>
            </a:r>
            <a:r>
              <a:rPr lang="en-GB" sz="1000">
                <a:solidFill>
                  <a:srgbClr val="008000"/>
                </a:solidFill>
                <a:latin typeface="Courier New" panose="02070309020205020404" pitchFamily="49" charset="0"/>
              </a:rPr>
              <a:t>-</a:t>
            </a:r>
            <a:r>
              <a:rPr lang="es-ES" sz="1000">
                <a:solidFill>
                  <a:srgbClr val="008000"/>
                </a:solidFill>
                <a:latin typeface="Courier New" panose="02070309020205020404" pitchFamily="49" charset="0"/>
              </a:rPr>
              <a:t>*</a:t>
            </a:r>
            <a:r>
              <a:rPr lang="es-ES" sz="1000" err="1">
                <a:solidFill>
                  <a:srgbClr val="008000"/>
                </a:solidFill>
                <a:latin typeface="Courier New" panose="02070309020205020404" pitchFamily="49" charset="0"/>
              </a:rPr>
              <a:t>apply</a:t>
            </a:r>
            <a:endParaRPr lang="es-ES" sz="100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GB" sz="100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medias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apply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d, 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err="1">
                <a:solidFill>
                  <a:srgbClr val="8000FF"/>
                </a:solidFill>
                <a:latin typeface="Courier New" panose="02070309020205020404" pitchFamily="49" charset="0"/>
              </a:rPr>
              <a:t>ifelse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sz="1000">
                <a:solidFill>
                  <a:srgbClr val="FF8000"/>
                </a:solidFill>
                <a:latin typeface="Courier New" panose="02070309020205020404" pitchFamily="49" charset="0"/>
              </a:rPr>
              <a:t>99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NA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x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		           </a:t>
            </a:r>
            <a:r>
              <a:rPr lang="en-GB" sz="100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sz="1000" err="1">
                <a:solidFill>
                  <a:srgbClr val="000000"/>
                </a:solidFill>
                <a:latin typeface="Courier New" panose="02070309020205020404" pitchFamily="49" charset="0"/>
              </a:rPr>
              <a:t>tmp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sz="10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000" b="1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GB" sz="1000" b="1">
                <a:solidFill>
                  <a:srgbClr val="000080"/>
                </a:solidFill>
                <a:latin typeface="Courier New" panose="02070309020205020404" pitchFamily="49" charset="0"/>
              </a:rPr>
              <a:t>)})</a:t>
            </a:r>
          </a:p>
          <a:p>
            <a:r>
              <a:rPr lang="pt-BR" sz="1000" b="1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 medias </a:t>
            </a: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      X1       X2       X3       X4       X5       X6 </a:t>
            </a:r>
          </a:p>
          <a:p>
            <a:r>
              <a:rPr lang="pt-BR" sz="1000">
                <a:solidFill>
                  <a:srgbClr val="000000"/>
                </a:solidFill>
                <a:latin typeface="Courier New" panose="02070309020205020404" pitchFamily="49" charset="0"/>
              </a:rPr>
              <a:t>5.585106 5.369565 5.263736 5.866667 5.423913 5.217391 </a:t>
            </a:r>
            <a:endParaRPr lang="pt-BR" sz="1000">
              <a:solidFill>
                <a:srgbClr val="000000"/>
              </a:solidFill>
            </a:endParaRPr>
          </a:p>
          <a:p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11268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Recursos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educativos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+mj-lt"/>
              </a:rPr>
              <a:t> del </a:t>
            </a:r>
            <a:r>
              <a:rPr lang="en-US" sz="1400" err="1">
                <a:solidFill>
                  <a:schemeClr val="bg1">
                    <a:lumMod val="65000"/>
                  </a:schemeClr>
                </a:solidFill>
                <a:latin typeface="+mj-lt"/>
              </a:rPr>
              <a:t>sXXI</a:t>
            </a:r>
            <a:endParaRPr lang="en-US" sz="1400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Canales de </a:t>
            </a:r>
            <a:r>
              <a:rPr lang="en-US" err="1"/>
              <a:t>apoyo</a:t>
            </a:r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2448971" y="1471660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503636" y="1558424"/>
            <a:ext cx="0" cy="28762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Off-page Connector 4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DD2DBCC-E09A-4A1D-A826-3D95D7436262}" type="slidenum">
              <a:rPr lang="es-HN" sz="1100" b="1"/>
              <a:t>47</a:t>
            </a:fld>
            <a:endParaRPr lang="en-US" sz="1100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85C8D-C199-4A17-BEB2-5C1471A5FB81}"/>
              </a:ext>
            </a:extLst>
          </p:cNvPr>
          <p:cNvSpPr/>
          <p:nvPr/>
        </p:nvSpPr>
        <p:spPr>
          <a:xfrm>
            <a:off x="481053" y="3793926"/>
            <a:ext cx="2146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for Data Science,</a:t>
            </a:r>
          </a:p>
          <a:p>
            <a:r>
              <a:rPr lang="en-GB"/>
              <a:t>H. Wickham &amp;</a:t>
            </a:r>
          </a:p>
          <a:p>
            <a:r>
              <a:rPr lang="en-GB"/>
              <a:t>G. </a:t>
            </a:r>
            <a:r>
              <a:rPr lang="en-GB" err="1"/>
              <a:t>Grolemund</a:t>
            </a:r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A676E-02E9-417C-9014-6E6F82F809E8}"/>
              </a:ext>
            </a:extLst>
          </p:cNvPr>
          <p:cNvSpPr/>
          <p:nvPr/>
        </p:nvSpPr>
        <p:spPr>
          <a:xfrm>
            <a:off x="4595699" y="3879391"/>
            <a:ext cx="2285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R in a nutshell,</a:t>
            </a:r>
          </a:p>
          <a:p>
            <a:r>
              <a:rPr lang="en-GB"/>
              <a:t>J. Adler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FFFC57-7241-4667-B281-A922BD6490E8}"/>
              </a:ext>
            </a:extLst>
          </p:cNvPr>
          <p:cNvSpPr/>
          <p:nvPr/>
        </p:nvSpPr>
        <p:spPr>
          <a:xfrm>
            <a:off x="6794097" y="3793926"/>
            <a:ext cx="21467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/>
              <a:t>Aprender a programar en R</a:t>
            </a:r>
          </a:p>
          <a:p>
            <a:r>
              <a:rPr lang="es-ES"/>
              <a:t>P. García Montero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FFF58-B296-4885-AD2B-3945740AA247}"/>
              </a:ext>
            </a:extLst>
          </p:cNvPr>
          <p:cNvSpPr/>
          <p:nvPr/>
        </p:nvSpPr>
        <p:spPr>
          <a:xfrm>
            <a:off x="2627781" y="3879391"/>
            <a:ext cx="1729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/>
              <a:t>Learning R,</a:t>
            </a:r>
          </a:p>
          <a:p>
            <a:r>
              <a:rPr lang="en-GB"/>
              <a:t>R. Cotton</a:t>
            </a:r>
          </a:p>
        </p:txBody>
      </p:sp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0FDD202-7EFC-4064-AF88-437CFA0DE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83" y="1428201"/>
            <a:ext cx="1664780" cy="2202632"/>
          </a:xfrm>
          <a:prstGeom prst="rect">
            <a:avLst/>
          </a:prstGeom>
        </p:spPr>
      </p:pic>
      <p:pic>
        <p:nvPicPr>
          <p:cNvPr id="17" name="Picture 16" descr="A close up of a bird&#10;&#10;Description automatically generated">
            <a:extLst>
              <a:ext uri="{FF2B5EF4-FFF2-40B4-BE49-F238E27FC236}">
                <a16:creationId xmlns:a16="http://schemas.microsoft.com/office/drawing/2014/main" id="{D8F751C2-968E-403A-9374-001165E84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39" y="1406655"/>
            <a:ext cx="1689397" cy="2202632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16CF37D-5388-47A2-9857-430F3AEB6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12" y="1322186"/>
            <a:ext cx="1526262" cy="2287101"/>
          </a:xfrm>
          <a:prstGeom prst="rect">
            <a:avLst/>
          </a:prstGeom>
        </p:spPr>
      </p:pic>
      <p:pic>
        <p:nvPicPr>
          <p:cNvPr id="21" name="Picture 20" descr="A picture containing animal&#10;&#10;Description automatically generated">
            <a:extLst>
              <a:ext uri="{FF2B5EF4-FFF2-40B4-BE49-F238E27FC236}">
                <a16:creationId xmlns:a16="http://schemas.microsoft.com/office/drawing/2014/main" id="{6A493FD7-91D0-4D7D-8DC4-BCF6EC19D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00" y="1428200"/>
            <a:ext cx="1468422" cy="220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1238" y="2177119"/>
            <a:ext cx="4566047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25" b="1" dirty="0"/>
              <a:t>¡Gracias por </a:t>
            </a:r>
          </a:p>
          <a:p>
            <a:pPr algn="ctr"/>
            <a:r>
              <a:rPr lang="en-US" sz="2925" b="1" dirty="0" err="1"/>
              <a:t>vuestro</a:t>
            </a:r>
            <a:r>
              <a:rPr lang="en-US" sz="2925" b="1" dirty="0"/>
              <a:t> </a:t>
            </a:r>
            <a:r>
              <a:rPr lang="en-US" sz="2925" b="1" dirty="0" err="1"/>
              <a:t>tiempo</a:t>
            </a:r>
            <a:r>
              <a:rPr lang="en-US" sz="2925" b="1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83681" y="2604097"/>
            <a:ext cx="2361162" cy="187488"/>
          </a:xfrm>
          <a:prstGeom prst="rect">
            <a:avLst/>
          </a:prstGeom>
          <a:noFill/>
        </p:spPr>
        <p:txBody>
          <a:bodyPr wrap="square" lIns="74295" tIns="37148" rIns="74295" bIns="37148" rtlCol="0">
            <a:spAutoFit/>
          </a:bodyPr>
          <a:lstStyle/>
          <a:p>
            <a:pPr algn="ctr"/>
            <a:r>
              <a:rPr lang="en-US" sz="731" dirty="0"/>
              <a:t>¿</a:t>
            </a:r>
            <a:r>
              <a:rPr lang="en-US" sz="731" dirty="0" err="1"/>
              <a:t>Preguntas</a:t>
            </a:r>
            <a:r>
              <a:rPr lang="en-US" sz="731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853287" y="832204"/>
            <a:ext cx="1468384" cy="1157230"/>
            <a:chOff x="4835525" y="7242175"/>
            <a:chExt cx="1760538" cy="1387475"/>
          </a:xfrm>
          <a:solidFill>
            <a:schemeClr val="accent3"/>
          </a:solidFill>
        </p:grpSpPr>
        <p:sp>
          <p:nvSpPr>
            <p:cNvPr id="11" name="Freeform 159"/>
            <p:cNvSpPr>
              <a:spLocks noEditPoints="1"/>
            </p:cNvSpPr>
            <p:nvPr/>
          </p:nvSpPr>
          <p:spPr bwMode="auto">
            <a:xfrm>
              <a:off x="4835525" y="7242175"/>
              <a:ext cx="1384300" cy="1133475"/>
            </a:xfrm>
            <a:custGeom>
              <a:avLst/>
              <a:gdLst>
                <a:gd name="T0" fmla="*/ 276 w 367"/>
                <a:gd name="T1" fmla="*/ 249 h 300"/>
                <a:gd name="T2" fmla="*/ 343 w 367"/>
                <a:gd name="T3" fmla="*/ 200 h 300"/>
                <a:gd name="T4" fmla="*/ 367 w 367"/>
                <a:gd name="T5" fmla="*/ 133 h 300"/>
                <a:gd name="T6" fmla="*/ 343 w 367"/>
                <a:gd name="T7" fmla="*/ 66 h 300"/>
                <a:gd name="T8" fmla="*/ 276 w 367"/>
                <a:gd name="T9" fmla="*/ 18 h 300"/>
                <a:gd name="T10" fmla="*/ 184 w 367"/>
                <a:gd name="T11" fmla="*/ 0 h 300"/>
                <a:gd name="T12" fmla="*/ 91 w 367"/>
                <a:gd name="T13" fmla="*/ 18 h 300"/>
                <a:gd name="T14" fmla="*/ 25 w 367"/>
                <a:gd name="T15" fmla="*/ 66 h 300"/>
                <a:gd name="T16" fmla="*/ 0 w 367"/>
                <a:gd name="T17" fmla="*/ 133 h 300"/>
                <a:gd name="T18" fmla="*/ 19 w 367"/>
                <a:gd name="T19" fmla="*/ 192 h 300"/>
                <a:gd name="T20" fmla="*/ 69 w 367"/>
                <a:gd name="T21" fmla="*/ 238 h 300"/>
                <a:gd name="T22" fmla="*/ 64 w 367"/>
                <a:gd name="T23" fmla="*/ 250 h 300"/>
                <a:gd name="T24" fmla="*/ 57 w 367"/>
                <a:gd name="T25" fmla="*/ 260 h 300"/>
                <a:gd name="T26" fmla="*/ 52 w 367"/>
                <a:gd name="T27" fmla="*/ 267 h 300"/>
                <a:gd name="T28" fmla="*/ 45 w 367"/>
                <a:gd name="T29" fmla="*/ 275 h 300"/>
                <a:gd name="T30" fmla="*/ 39 w 367"/>
                <a:gd name="T31" fmla="*/ 281 h 300"/>
                <a:gd name="T32" fmla="*/ 38 w 367"/>
                <a:gd name="T33" fmla="*/ 282 h 300"/>
                <a:gd name="T34" fmla="*/ 37 w 367"/>
                <a:gd name="T35" fmla="*/ 284 h 300"/>
                <a:gd name="T36" fmla="*/ 36 w 367"/>
                <a:gd name="T37" fmla="*/ 285 h 300"/>
                <a:gd name="T38" fmla="*/ 35 w 367"/>
                <a:gd name="T39" fmla="*/ 287 h 300"/>
                <a:gd name="T40" fmla="*/ 34 w 367"/>
                <a:gd name="T41" fmla="*/ 288 h 300"/>
                <a:gd name="T42" fmla="*/ 34 w 367"/>
                <a:gd name="T43" fmla="*/ 289 h 300"/>
                <a:gd name="T44" fmla="*/ 33 w 367"/>
                <a:gd name="T45" fmla="*/ 291 h 300"/>
                <a:gd name="T46" fmla="*/ 34 w 367"/>
                <a:gd name="T47" fmla="*/ 293 h 300"/>
                <a:gd name="T48" fmla="*/ 37 w 367"/>
                <a:gd name="T49" fmla="*/ 298 h 300"/>
                <a:gd name="T50" fmla="*/ 42 w 367"/>
                <a:gd name="T51" fmla="*/ 300 h 300"/>
                <a:gd name="T52" fmla="*/ 43 w 367"/>
                <a:gd name="T53" fmla="*/ 300 h 300"/>
                <a:gd name="T54" fmla="*/ 65 w 367"/>
                <a:gd name="T55" fmla="*/ 296 h 300"/>
                <a:gd name="T56" fmla="*/ 138 w 367"/>
                <a:gd name="T57" fmla="*/ 263 h 300"/>
                <a:gd name="T58" fmla="*/ 184 w 367"/>
                <a:gd name="T59" fmla="*/ 267 h 300"/>
                <a:gd name="T60" fmla="*/ 276 w 367"/>
                <a:gd name="T61" fmla="*/ 249 h 300"/>
                <a:gd name="T62" fmla="*/ 130 w 367"/>
                <a:gd name="T63" fmla="*/ 227 h 300"/>
                <a:gd name="T64" fmla="*/ 118 w 367"/>
                <a:gd name="T65" fmla="*/ 235 h 300"/>
                <a:gd name="T66" fmla="*/ 102 w 367"/>
                <a:gd name="T67" fmla="*/ 246 h 300"/>
                <a:gd name="T68" fmla="*/ 111 w 367"/>
                <a:gd name="T69" fmla="*/ 224 h 300"/>
                <a:gd name="T70" fmla="*/ 86 w 367"/>
                <a:gd name="T71" fmla="*/ 209 h 300"/>
                <a:gd name="T72" fmla="*/ 47 w 367"/>
                <a:gd name="T73" fmla="*/ 175 h 300"/>
                <a:gd name="T74" fmla="*/ 33 w 367"/>
                <a:gd name="T75" fmla="*/ 133 h 300"/>
                <a:gd name="T76" fmla="*/ 54 w 367"/>
                <a:gd name="T77" fmla="*/ 84 h 300"/>
                <a:gd name="T78" fmla="*/ 109 w 367"/>
                <a:gd name="T79" fmla="*/ 47 h 300"/>
                <a:gd name="T80" fmla="*/ 184 w 367"/>
                <a:gd name="T81" fmla="*/ 33 h 300"/>
                <a:gd name="T82" fmla="*/ 258 w 367"/>
                <a:gd name="T83" fmla="*/ 47 h 300"/>
                <a:gd name="T84" fmla="*/ 313 w 367"/>
                <a:gd name="T85" fmla="*/ 84 h 300"/>
                <a:gd name="T86" fmla="*/ 334 w 367"/>
                <a:gd name="T87" fmla="*/ 133 h 300"/>
                <a:gd name="T88" fmla="*/ 313 w 367"/>
                <a:gd name="T89" fmla="*/ 183 h 300"/>
                <a:gd name="T90" fmla="*/ 258 w 367"/>
                <a:gd name="T91" fmla="*/ 220 h 300"/>
                <a:gd name="T92" fmla="*/ 184 w 367"/>
                <a:gd name="T93" fmla="*/ 234 h 300"/>
                <a:gd name="T94" fmla="*/ 144 w 367"/>
                <a:gd name="T95" fmla="*/ 230 h 300"/>
                <a:gd name="T96" fmla="*/ 130 w 367"/>
                <a:gd name="T97" fmla="*/ 227 h 300"/>
                <a:gd name="T98" fmla="*/ 130 w 367"/>
                <a:gd name="T99" fmla="*/ 227 h 300"/>
                <a:gd name="T100" fmla="*/ 130 w 367"/>
                <a:gd name="T101" fmla="*/ 22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7" h="300">
                  <a:moveTo>
                    <a:pt x="276" y="249"/>
                  </a:moveTo>
                  <a:cubicBezTo>
                    <a:pt x="304" y="237"/>
                    <a:pt x="326" y="221"/>
                    <a:pt x="343" y="200"/>
                  </a:cubicBezTo>
                  <a:cubicBezTo>
                    <a:pt x="359" y="180"/>
                    <a:pt x="367" y="158"/>
                    <a:pt x="367" y="133"/>
                  </a:cubicBezTo>
                  <a:cubicBezTo>
                    <a:pt x="367" y="109"/>
                    <a:pt x="359" y="87"/>
                    <a:pt x="343" y="66"/>
                  </a:cubicBezTo>
                  <a:cubicBezTo>
                    <a:pt x="326" y="46"/>
                    <a:pt x="304" y="30"/>
                    <a:pt x="276" y="18"/>
                  </a:cubicBezTo>
                  <a:cubicBezTo>
                    <a:pt x="247" y="6"/>
                    <a:pt x="217" y="0"/>
                    <a:pt x="184" y="0"/>
                  </a:cubicBezTo>
                  <a:cubicBezTo>
                    <a:pt x="150" y="0"/>
                    <a:pt x="120" y="6"/>
                    <a:pt x="91" y="18"/>
                  </a:cubicBezTo>
                  <a:cubicBezTo>
                    <a:pt x="63" y="30"/>
                    <a:pt x="41" y="46"/>
                    <a:pt x="25" y="66"/>
                  </a:cubicBezTo>
                  <a:cubicBezTo>
                    <a:pt x="8" y="87"/>
                    <a:pt x="0" y="109"/>
                    <a:pt x="0" y="133"/>
                  </a:cubicBezTo>
                  <a:cubicBezTo>
                    <a:pt x="0" y="154"/>
                    <a:pt x="6" y="174"/>
                    <a:pt x="19" y="192"/>
                  </a:cubicBezTo>
                  <a:cubicBezTo>
                    <a:pt x="31" y="210"/>
                    <a:pt x="48" y="226"/>
                    <a:pt x="69" y="238"/>
                  </a:cubicBezTo>
                  <a:cubicBezTo>
                    <a:pt x="68" y="242"/>
                    <a:pt x="66" y="246"/>
                    <a:pt x="64" y="250"/>
                  </a:cubicBezTo>
                  <a:cubicBezTo>
                    <a:pt x="62" y="253"/>
                    <a:pt x="60" y="256"/>
                    <a:pt x="57" y="260"/>
                  </a:cubicBezTo>
                  <a:cubicBezTo>
                    <a:pt x="55" y="263"/>
                    <a:pt x="53" y="265"/>
                    <a:pt x="52" y="267"/>
                  </a:cubicBezTo>
                  <a:cubicBezTo>
                    <a:pt x="50" y="269"/>
                    <a:pt x="48" y="271"/>
                    <a:pt x="45" y="275"/>
                  </a:cubicBezTo>
                  <a:cubicBezTo>
                    <a:pt x="42" y="278"/>
                    <a:pt x="40" y="280"/>
                    <a:pt x="39" y="281"/>
                  </a:cubicBezTo>
                  <a:cubicBezTo>
                    <a:pt x="39" y="281"/>
                    <a:pt x="39" y="282"/>
                    <a:pt x="38" y="282"/>
                  </a:cubicBezTo>
                  <a:cubicBezTo>
                    <a:pt x="37" y="283"/>
                    <a:pt x="37" y="284"/>
                    <a:pt x="37" y="284"/>
                  </a:cubicBezTo>
                  <a:cubicBezTo>
                    <a:pt x="37" y="284"/>
                    <a:pt x="36" y="284"/>
                    <a:pt x="36" y="285"/>
                  </a:cubicBezTo>
                  <a:cubicBezTo>
                    <a:pt x="35" y="286"/>
                    <a:pt x="35" y="287"/>
                    <a:pt x="35" y="287"/>
                  </a:cubicBezTo>
                  <a:cubicBezTo>
                    <a:pt x="34" y="288"/>
                    <a:pt x="34" y="288"/>
                    <a:pt x="34" y="288"/>
                  </a:cubicBezTo>
                  <a:cubicBezTo>
                    <a:pt x="34" y="288"/>
                    <a:pt x="34" y="289"/>
                    <a:pt x="34" y="289"/>
                  </a:cubicBezTo>
                  <a:cubicBezTo>
                    <a:pt x="33" y="290"/>
                    <a:pt x="33" y="290"/>
                    <a:pt x="33" y="291"/>
                  </a:cubicBezTo>
                  <a:cubicBezTo>
                    <a:pt x="33" y="292"/>
                    <a:pt x="33" y="292"/>
                    <a:pt x="34" y="293"/>
                  </a:cubicBezTo>
                  <a:cubicBezTo>
                    <a:pt x="34" y="295"/>
                    <a:pt x="35" y="297"/>
                    <a:pt x="37" y="298"/>
                  </a:cubicBezTo>
                  <a:cubicBezTo>
                    <a:pt x="38" y="300"/>
                    <a:pt x="40" y="300"/>
                    <a:pt x="42" y="300"/>
                  </a:cubicBezTo>
                  <a:cubicBezTo>
                    <a:pt x="43" y="300"/>
                    <a:pt x="43" y="300"/>
                    <a:pt x="43" y="300"/>
                  </a:cubicBezTo>
                  <a:cubicBezTo>
                    <a:pt x="51" y="299"/>
                    <a:pt x="59" y="298"/>
                    <a:pt x="65" y="296"/>
                  </a:cubicBezTo>
                  <a:cubicBezTo>
                    <a:pt x="92" y="289"/>
                    <a:pt x="116" y="278"/>
                    <a:pt x="138" y="263"/>
                  </a:cubicBezTo>
                  <a:cubicBezTo>
                    <a:pt x="153" y="266"/>
                    <a:pt x="169" y="267"/>
                    <a:pt x="184" y="267"/>
                  </a:cubicBezTo>
                  <a:cubicBezTo>
                    <a:pt x="217" y="267"/>
                    <a:pt x="247" y="261"/>
                    <a:pt x="276" y="249"/>
                  </a:cubicBezTo>
                  <a:close/>
                  <a:moveTo>
                    <a:pt x="130" y="227"/>
                  </a:moveTo>
                  <a:cubicBezTo>
                    <a:pt x="118" y="235"/>
                    <a:pt x="118" y="235"/>
                    <a:pt x="118" y="235"/>
                  </a:cubicBezTo>
                  <a:cubicBezTo>
                    <a:pt x="114" y="239"/>
                    <a:pt x="108" y="242"/>
                    <a:pt x="102" y="246"/>
                  </a:cubicBezTo>
                  <a:cubicBezTo>
                    <a:pt x="111" y="224"/>
                    <a:pt x="111" y="224"/>
                    <a:pt x="111" y="224"/>
                  </a:cubicBezTo>
                  <a:cubicBezTo>
                    <a:pt x="86" y="209"/>
                    <a:pt x="86" y="209"/>
                    <a:pt x="86" y="209"/>
                  </a:cubicBezTo>
                  <a:cubicBezTo>
                    <a:pt x="69" y="199"/>
                    <a:pt x="56" y="188"/>
                    <a:pt x="47" y="175"/>
                  </a:cubicBezTo>
                  <a:cubicBezTo>
                    <a:pt x="38" y="161"/>
                    <a:pt x="33" y="148"/>
                    <a:pt x="33" y="133"/>
                  </a:cubicBezTo>
                  <a:cubicBezTo>
                    <a:pt x="33" y="116"/>
                    <a:pt x="40" y="99"/>
                    <a:pt x="54" y="84"/>
                  </a:cubicBezTo>
                  <a:cubicBezTo>
                    <a:pt x="67" y="68"/>
                    <a:pt x="86" y="56"/>
                    <a:pt x="109" y="47"/>
                  </a:cubicBezTo>
                  <a:cubicBezTo>
                    <a:pt x="132" y="38"/>
                    <a:pt x="157" y="33"/>
                    <a:pt x="184" y="33"/>
                  </a:cubicBezTo>
                  <a:cubicBezTo>
                    <a:pt x="210" y="33"/>
                    <a:pt x="235" y="38"/>
                    <a:pt x="258" y="47"/>
                  </a:cubicBezTo>
                  <a:cubicBezTo>
                    <a:pt x="281" y="56"/>
                    <a:pt x="300" y="68"/>
                    <a:pt x="313" y="84"/>
                  </a:cubicBezTo>
                  <a:cubicBezTo>
                    <a:pt x="327" y="99"/>
                    <a:pt x="334" y="116"/>
                    <a:pt x="334" y="133"/>
                  </a:cubicBezTo>
                  <a:cubicBezTo>
                    <a:pt x="334" y="151"/>
                    <a:pt x="327" y="168"/>
                    <a:pt x="313" y="183"/>
                  </a:cubicBezTo>
                  <a:cubicBezTo>
                    <a:pt x="300" y="199"/>
                    <a:pt x="281" y="211"/>
                    <a:pt x="258" y="220"/>
                  </a:cubicBezTo>
                  <a:cubicBezTo>
                    <a:pt x="235" y="229"/>
                    <a:pt x="210" y="234"/>
                    <a:pt x="184" y="234"/>
                  </a:cubicBezTo>
                  <a:cubicBezTo>
                    <a:pt x="171" y="234"/>
                    <a:pt x="157" y="232"/>
                    <a:pt x="144" y="230"/>
                  </a:cubicBezTo>
                  <a:lnTo>
                    <a:pt x="130" y="227"/>
                  </a:lnTo>
                  <a:close/>
                  <a:moveTo>
                    <a:pt x="130" y="227"/>
                  </a:moveTo>
                  <a:cubicBezTo>
                    <a:pt x="130" y="227"/>
                    <a:pt x="130" y="227"/>
                    <a:pt x="13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  <p:sp>
          <p:nvSpPr>
            <p:cNvPr id="12" name="Freeform 160"/>
            <p:cNvSpPr>
              <a:spLocks noEditPoints="1"/>
            </p:cNvSpPr>
            <p:nvPr/>
          </p:nvSpPr>
          <p:spPr bwMode="auto">
            <a:xfrm>
              <a:off x="5441950" y="7596188"/>
              <a:ext cx="1154113" cy="1033462"/>
            </a:xfrm>
            <a:custGeom>
              <a:avLst/>
              <a:gdLst>
                <a:gd name="T0" fmla="*/ 288 w 306"/>
                <a:gd name="T1" fmla="*/ 165 h 273"/>
                <a:gd name="T2" fmla="*/ 306 w 306"/>
                <a:gd name="T3" fmla="*/ 106 h 273"/>
                <a:gd name="T4" fmla="*/ 287 w 306"/>
                <a:gd name="T5" fmla="*/ 46 h 273"/>
                <a:gd name="T6" fmla="*/ 233 w 306"/>
                <a:gd name="T7" fmla="*/ 0 h 273"/>
                <a:gd name="T8" fmla="*/ 239 w 306"/>
                <a:gd name="T9" fmla="*/ 39 h 273"/>
                <a:gd name="T10" fmla="*/ 222 w 306"/>
                <a:gd name="T11" fmla="*/ 106 h 273"/>
                <a:gd name="T12" fmla="*/ 172 w 306"/>
                <a:gd name="T13" fmla="*/ 161 h 273"/>
                <a:gd name="T14" fmla="*/ 103 w 306"/>
                <a:gd name="T15" fmla="*/ 195 h 273"/>
                <a:gd name="T16" fmla="*/ 23 w 306"/>
                <a:gd name="T17" fmla="*/ 206 h 273"/>
                <a:gd name="T18" fmla="*/ 0 w 306"/>
                <a:gd name="T19" fmla="*/ 205 h 273"/>
                <a:gd name="T20" fmla="*/ 123 w 306"/>
                <a:gd name="T21" fmla="*/ 240 h 273"/>
                <a:gd name="T22" fmla="*/ 169 w 306"/>
                <a:gd name="T23" fmla="*/ 236 h 273"/>
                <a:gd name="T24" fmla="*/ 241 w 306"/>
                <a:gd name="T25" fmla="*/ 269 h 273"/>
                <a:gd name="T26" fmla="*/ 263 w 306"/>
                <a:gd name="T27" fmla="*/ 273 h 273"/>
                <a:gd name="T28" fmla="*/ 269 w 306"/>
                <a:gd name="T29" fmla="*/ 271 h 273"/>
                <a:gd name="T30" fmla="*/ 273 w 306"/>
                <a:gd name="T31" fmla="*/ 266 h 273"/>
                <a:gd name="T32" fmla="*/ 273 w 306"/>
                <a:gd name="T33" fmla="*/ 264 h 273"/>
                <a:gd name="T34" fmla="*/ 273 w 306"/>
                <a:gd name="T35" fmla="*/ 262 h 273"/>
                <a:gd name="T36" fmla="*/ 272 w 306"/>
                <a:gd name="T37" fmla="*/ 261 h 273"/>
                <a:gd name="T38" fmla="*/ 272 w 306"/>
                <a:gd name="T39" fmla="*/ 259 h 273"/>
                <a:gd name="T40" fmla="*/ 271 w 306"/>
                <a:gd name="T41" fmla="*/ 258 h 273"/>
                <a:gd name="T42" fmla="*/ 270 w 306"/>
                <a:gd name="T43" fmla="*/ 257 h 273"/>
                <a:gd name="T44" fmla="*/ 268 w 306"/>
                <a:gd name="T45" fmla="*/ 255 h 273"/>
                <a:gd name="T46" fmla="*/ 267 w 306"/>
                <a:gd name="T47" fmla="*/ 254 h 273"/>
                <a:gd name="T48" fmla="*/ 261 w 306"/>
                <a:gd name="T49" fmla="*/ 248 h 273"/>
                <a:gd name="T50" fmla="*/ 255 w 306"/>
                <a:gd name="T51" fmla="*/ 240 h 273"/>
                <a:gd name="T52" fmla="*/ 249 w 306"/>
                <a:gd name="T53" fmla="*/ 232 h 273"/>
                <a:gd name="T54" fmla="*/ 242 w 306"/>
                <a:gd name="T55" fmla="*/ 222 h 273"/>
                <a:gd name="T56" fmla="*/ 237 w 306"/>
                <a:gd name="T57" fmla="*/ 211 h 273"/>
                <a:gd name="T58" fmla="*/ 288 w 306"/>
                <a:gd name="T59" fmla="*/ 165 h 273"/>
                <a:gd name="T60" fmla="*/ 288 w 306"/>
                <a:gd name="T61" fmla="*/ 165 h 273"/>
                <a:gd name="T62" fmla="*/ 288 w 306"/>
                <a:gd name="T63" fmla="*/ 16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6" h="273">
                  <a:moveTo>
                    <a:pt x="288" y="165"/>
                  </a:moveTo>
                  <a:cubicBezTo>
                    <a:pt x="300" y="147"/>
                    <a:pt x="306" y="127"/>
                    <a:pt x="306" y="106"/>
                  </a:cubicBezTo>
                  <a:cubicBezTo>
                    <a:pt x="306" y="85"/>
                    <a:pt x="300" y="65"/>
                    <a:pt x="287" y="46"/>
                  </a:cubicBezTo>
                  <a:cubicBezTo>
                    <a:pt x="274" y="28"/>
                    <a:pt x="256" y="12"/>
                    <a:pt x="233" y="0"/>
                  </a:cubicBezTo>
                  <a:cubicBezTo>
                    <a:pt x="237" y="13"/>
                    <a:pt x="239" y="26"/>
                    <a:pt x="239" y="39"/>
                  </a:cubicBezTo>
                  <a:cubicBezTo>
                    <a:pt x="239" y="63"/>
                    <a:pt x="234" y="85"/>
                    <a:pt x="222" y="106"/>
                  </a:cubicBezTo>
                  <a:cubicBezTo>
                    <a:pt x="210" y="127"/>
                    <a:pt x="194" y="145"/>
                    <a:pt x="172" y="161"/>
                  </a:cubicBezTo>
                  <a:cubicBezTo>
                    <a:pt x="152" y="176"/>
                    <a:pt x="129" y="187"/>
                    <a:pt x="103" y="195"/>
                  </a:cubicBezTo>
                  <a:cubicBezTo>
                    <a:pt x="77" y="202"/>
                    <a:pt x="51" y="206"/>
                    <a:pt x="23" y="206"/>
                  </a:cubicBezTo>
                  <a:cubicBezTo>
                    <a:pt x="17" y="206"/>
                    <a:pt x="10" y="206"/>
                    <a:pt x="0" y="205"/>
                  </a:cubicBezTo>
                  <a:cubicBezTo>
                    <a:pt x="35" y="228"/>
                    <a:pt x="76" y="240"/>
                    <a:pt x="123" y="240"/>
                  </a:cubicBezTo>
                  <a:cubicBezTo>
                    <a:pt x="138" y="240"/>
                    <a:pt x="153" y="238"/>
                    <a:pt x="169" y="236"/>
                  </a:cubicBezTo>
                  <a:cubicBezTo>
                    <a:pt x="190" y="251"/>
                    <a:pt x="214" y="262"/>
                    <a:pt x="241" y="269"/>
                  </a:cubicBezTo>
                  <a:cubicBezTo>
                    <a:pt x="247" y="270"/>
                    <a:pt x="255" y="272"/>
                    <a:pt x="263" y="273"/>
                  </a:cubicBezTo>
                  <a:cubicBezTo>
                    <a:pt x="266" y="273"/>
                    <a:pt x="267" y="273"/>
                    <a:pt x="269" y="271"/>
                  </a:cubicBezTo>
                  <a:cubicBezTo>
                    <a:pt x="271" y="270"/>
                    <a:pt x="272" y="268"/>
                    <a:pt x="273" y="266"/>
                  </a:cubicBezTo>
                  <a:cubicBezTo>
                    <a:pt x="272" y="264"/>
                    <a:pt x="273" y="264"/>
                    <a:pt x="273" y="264"/>
                  </a:cubicBezTo>
                  <a:cubicBezTo>
                    <a:pt x="273" y="264"/>
                    <a:pt x="273" y="263"/>
                    <a:pt x="273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8"/>
                    <a:pt x="271" y="258"/>
                  </a:cubicBezTo>
                  <a:cubicBezTo>
                    <a:pt x="270" y="257"/>
                    <a:pt x="270" y="257"/>
                    <a:pt x="270" y="257"/>
                  </a:cubicBezTo>
                  <a:cubicBezTo>
                    <a:pt x="269" y="256"/>
                    <a:pt x="269" y="256"/>
                    <a:pt x="268" y="255"/>
                  </a:cubicBezTo>
                  <a:cubicBezTo>
                    <a:pt x="268" y="255"/>
                    <a:pt x="268" y="254"/>
                    <a:pt x="267" y="254"/>
                  </a:cubicBezTo>
                  <a:cubicBezTo>
                    <a:pt x="266" y="253"/>
                    <a:pt x="264" y="251"/>
                    <a:pt x="261" y="248"/>
                  </a:cubicBezTo>
                  <a:cubicBezTo>
                    <a:pt x="258" y="244"/>
                    <a:pt x="256" y="242"/>
                    <a:pt x="255" y="240"/>
                  </a:cubicBezTo>
                  <a:cubicBezTo>
                    <a:pt x="253" y="238"/>
                    <a:pt x="251" y="236"/>
                    <a:pt x="249" y="232"/>
                  </a:cubicBezTo>
                  <a:cubicBezTo>
                    <a:pt x="246" y="229"/>
                    <a:pt x="244" y="226"/>
                    <a:pt x="242" y="222"/>
                  </a:cubicBezTo>
                  <a:cubicBezTo>
                    <a:pt x="240" y="219"/>
                    <a:pt x="239" y="215"/>
                    <a:pt x="237" y="211"/>
                  </a:cubicBezTo>
                  <a:cubicBezTo>
                    <a:pt x="258" y="198"/>
                    <a:pt x="275" y="183"/>
                    <a:pt x="288" y="165"/>
                  </a:cubicBezTo>
                  <a:close/>
                  <a:moveTo>
                    <a:pt x="288" y="165"/>
                  </a:moveTo>
                  <a:cubicBezTo>
                    <a:pt x="288" y="165"/>
                    <a:pt x="288" y="165"/>
                    <a:pt x="288" y="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7148" tIns="18574" rIns="37148" bIns="18574" numCol="1" anchor="t" anchorCtr="0" compatLnSpc="1">
              <a:prstTxWarp prst="textNoShape">
                <a:avLst/>
              </a:prstTxWarp>
            </a:bodyPr>
            <a:lstStyle/>
            <a:p>
              <a:endParaRPr lang="en-US" sz="731"/>
            </a:p>
          </p:txBody>
        </p:sp>
      </p:grpSp>
    </p:spTree>
    <p:extLst>
      <p:ext uri="{BB962C8B-B14F-4D97-AF65-F5344CB8AC3E}">
        <p14:creationId xmlns:p14="http://schemas.microsoft.com/office/powerpoint/2010/main" val="3330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¿Por </a:t>
            </a:r>
            <a:r>
              <a:rPr lang="en-GB" dirty="0" err="1"/>
              <a:t>qu</a:t>
            </a:r>
            <a:r>
              <a:rPr lang="es-ES" dirty="0"/>
              <a:t>é aprender R?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Una forma de representar ideas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5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Semagala</a:t>
                      </a:r>
                      <a:r>
                        <a:rPr lang="en-GB" sz="1000" u="none" strike="noStrike" dirty="0">
                          <a:effectLst/>
                        </a:rPr>
                        <a:t> I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FD513-8E99-49C7-965F-92806B0C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717" y="1688960"/>
            <a:ext cx="4425526" cy="2644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37F418-C795-4626-A3E0-3EA267AB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587" y="1688960"/>
            <a:ext cx="4389786" cy="264466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D4307B-A538-4B07-8292-CEB945F5AE57}"/>
              </a:ext>
            </a:extLst>
          </p:cNvPr>
          <p:cNvSpPr txBox="1">
            <a:spLocks/>
          </p:cNvSpPr>
          <p:nvPr/>
        </p:nvSpPr>
        <p:spPr>
          <a:xfrm>
            <a:off x="4479054" y="4469850"/>
            <a:ext cx="2035835" cy="2067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dirty="0">
                <a:solidFill>
                  <a:schemeClr val="tx1"/>
                </a:solidFill>
              </a:rPr>
              <a:t>Dr D. Bruce, 1903</a:t>
            </a:r>
          </a:p>
        </p:txBody>
      </p:sp>
    </p:spTree>
    <p:extLst>
      <p:ext uri="{BB962C8B-B14F-4D97-AF65-F5344CB8AC3E}">
        <p14:creationId xmlns:p14="http://schemas.microsoft.com/office/powerpoint/2010/main" val="136543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6</a:t>
            </a:fld>
            <a:endParaRPr lang="en-US" sz="11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869012-D80A-41C9-82A1-560DF798130A}"/>
              </a:ext>
            </a:extLst>
          </p:cNvPr>
          <p:cNvGraphicFramePr>
            <a:graphicFrameLocks noGrp="1"/>
          </p:cNvGraphicFramePr>
          <p:nvPr/>
        </p:nvGraphicFramePr>
        <p:xfrm>
          <a:off x="360757" y="1438127"/>
          <a:ext cx="3809222" cy="32385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28447">
                  <a:extLst>
                    <a:ext uri="{9D8B030D-6E8A-4147-A177-3AD203B41FA5}">
                      <a16:colId xmlns:a16="http://schemas.microsoft.com/office/drawing/2014/main" val="57500026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3935955677"/>
                    </a:ext>
                  </a:extLst>
                </a:gridCol>
                <a:gridCol w="770652">
                  <a:extLst>
                    <a:ext uri="{9D8B030D-6E8A-4147-A177-3AD203B41FA5}">
                      <a16:colId xmlns:a16="http://schemas.microsoft.com/office/drawing/2014/main" val="3094429615"/>
                    </a:ext>
                  </a:extLst>
                </a:gridCol>
                <a:gridCol w="704596">
                  <a:extLst>
                    <a:ext uri="{9D8B030D-6E8A-4147-A177-3AD203B41FA5}">
                      <a16:colId xmlns:a16="http://schemas.microsoft.com/office/drawing/2014/main" val="1482589741"/>
                    </a:ext>
                  </a:extLst>
                </a:gridCol>
                <a:gridCol w="748633">
                  <a:extLst>
                    <a:ext uri="{9D8B030D-6E8A-4147-A177-3AD203B41FA5}">
                      <a16:colId xmlns:a16="http://schemas.microsoft.com/office/drawing/2014/main" val="4269117051"/>
                    </a:ext>
                  </a:extLst>
                </a:gridCol>
                <a:gridCol w="528447">
                  <a:extLst>
                    <a:ext uri="{9D8B030D-6E8A-4147-A177-3AD203B41FA5}">
                      <a16:colId xmlns:a16="http://schemas.microsoft.com/office/drawing/2014/main" val="163872367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Age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Sex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District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 err="1">
                          <a:effectLst/>
                        </a:rPr>
                        <a:t>Shamba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Trypanosoma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u="none" strike="noStrike" dirty="0">
                          <a:effectLst/>
                        </a:rPr>
                        <a:t>Filaria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2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25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Sewana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466003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57654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469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78537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00288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Buvovu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352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 err="1">
                          <a:effectLst/>
                        </a:rPr>
                        <a:t>Sese</a:t>
                      </a:r>
                      <a:r>
                        <a:rPr lang="en-GB" sz="1000" u="none" strike="noStrike" dirty="0">
                          <a:effectLst/>
                        </a:rPr>
                        <a:t> Island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Kaganda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182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+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97046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30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Buvu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47829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1764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-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7995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0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22006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……</a:t>
                      </a:r>
                      <a:endParaRPr kumimoji="0" lang="en-GB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599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M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Semagala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-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4833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35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Sese Island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effectLst/>
                        </a:rPr>
                        <a:t>Bunami I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effectLst/>
                        </a:rPr>
                        <a:t>+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569667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67EBF90-B761-4E2D-8697-ED7FF67A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60" y="1438127"/>
            <a:ext cx="3431655" cy="32707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756E3E-85A7-4926-8D26-868166134F4E}"/>
              </a:ext>
            </a:extLst>
          </p:cNvPr>
          <p:cNvGrpSpPr/>
          <p:nvPr/>
        </p:nvGrpSpPr>
        <p:grpSpPr>
          <a:xfrm>
            <a:off x="4107411" y="2307021"/>
            <a:ext cx="1098149" cy="1208689"/>
            <a:chOff x="3630932" y="2114462"/>
            <a:chExt cx="1348279" cy="1449405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E9A48FE-0CE2-4ECC-AA91-63A19D80267E}"/>
                </a:ext>
              </a:extLst>
            </p:cNvPr>
            <p:cNvSpPr/>
            <p:nvPr/>
          </p:nvSpPr>
          <p:spPr>
            <a:xfrm>
              <a:off x="3630932" y="2771779"/>
              <a:ext cx="1348279" cy="792088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DEF5E848-F730-4909-8FFB-B1E08FDE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933" y="2114462"/>
              <a:ext cx="871362" cy="675306"/>
            </a:xfrm>
            <a:prstGeom prst="rect">
              <a:avLst/>
            </a:prstGeom>
          </p:spPr>
        </p:pic>
      </p:grpSp>
      <p:sp>
        <p:nvSpPr>
          <p:cNvPr id="15" name="Title 13">
            <a:extLst>
              <a:ext uri="{FF2B5EF4-FFF2-40B4-BE49-F238E27FC236}">
                <a16:creationId xmlns:a16="http://schemas.microsoft.com/office/drawing/2014/main" id="{882656CD-B4BC-457E-98D8-B8EE88713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GB" dirty="0"/>
              <a:t>¿Por </a:t>
            </a:r>
            <a:r>
              <a:rPr lang="en-GB" dirty="0" err="1"/>
              <a:t>qu</a:t>
            </a:r>
            <a:r>
              <a:rPr lang="es-ES" dirty="0"/>
              <a:t>é aprender R?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41BA08-CA88-4E84-AAEA-3C118DAFB21E}"/>
              </a:ext>
            </a:extLst>
          </p:cNvPr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Una forma de representar ideas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36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s-ES" dirty="0"/>
              <a:t>Aprender</a:t>
            </a:r>
            <a:r>
              <a:rPr lang="en-US" dirty="0"/>
              <a:t> a </a:t>
            </a:r>
            <a:r>
              <a:rPr lang="en-US" dirty="0" err="1"/>
              <a:t>programar</a:t>
            </a:r>
            <a:r>
              <a:rPr lang="en-US" dirty="0"/>
              <a:t> es </a:t>
            </a:r>
            <a:r>
              <a:rPr lang="en-US" dirty="0" err="1"/>
              <a:t>aprender</a:t>
            </a:r>
            <a:r>
              <a:rPr lang="en-US" dirty="0"/>
              <a:t> a </a:t>
            </a:r>
            <a:r>
              <a:rPr lang="en-US" dirty="0" err="1"/>
              <a:t>pensar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 es un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lenguaje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que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nos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ayuda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a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representar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nuestra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visión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del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mundo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7</a:t>
            </a:fld>
            <a:endParaRPr lang="en-US" sz="1100" b="1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0DAC2A6-2E5A-445E-BBEF-15B858DBF5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9792350"/>
              </p:ext>
            </p:extLst>
          </p:nvPr>
        </p:nvGraphicFramePr>
        <p:xfrm>
          <a:off x="755576" y="1503213"/>
          <a:ext cx="7776864" cy="2848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4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75240" cy="857250"/>
          </a:xfrm>
        </p:spPr>
        <p:txBody>
          <a:bodyPr>
            <a:normAutofit/>
          </a:bodyPr>
          <a:lstStyle/>
          <a:p>
            <a:r>
              <a:rPr lang="en-US" dirty="0"/>
              <a:t>Que es 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7691347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Una herramienta para hacernos la </a:t>
            </a:r>
            <a:r>
              <a:rPr lang="es-ES" sz="1400" b="1" dirty="0">
                <a:solidFill>
                  <a:schemeClr val="accent2"/>
                </a:solidFill>
                <a:latin typeface="+mj-lt"/>
              </a:rPr>
              <a:t>vida más fácil</a:t>
            </a:r>
            <a:endParaRPr lang="en-US" sz="14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" name="Flowchart: Off-page Connector 15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14885B-11A3-46E9-92CB-9F15CF7753EE}" type="slidenum">
              <a:rPr lang="es-HN" sz="1100" b="1" smtClean="0"/>
              <a:t>8</a:t>
            </a:fld>
            <a:endParaRPr lang="en-US" sz="1100" b="1" dirty="0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70351A7-AF0E-4FBA-A9AE-4E79BEC6AFA2}"/>
              </a:ext>
            </a:extLst>
          </p:cNvPr>
          <p:cNvSpPr>
            <a:spLocks noEditPoints="1"/>
          </p:cNvSpPr>
          <p:nvPr/>
        </p:nvSpPr>
        <p:spPr bwMode="auto">
          <a:xfrm>
            <a:off x="5287524" y="2427618"/>
            <a:ext cx="304741" cy="304741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3058D7-6B37-487B-BEBF-233F1330B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8" y="1900992"/>
            <a:ext cx="2877184" cy="222981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B4D0EBF-9D79-4B6A-A2D1-BCC48D28A0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837055"/>
              </p:ext>
            </p:extLst>
          </p:nvPr>
        </p:nvGraphicFramePr>
        <p:xfrm>
          <a:off x="4080608" y="1667124"/>
          <a:ext cx="4091792" cy="2727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7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81053" y="809874"/>
            <a:ext cx="8229600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s-ES" sz="1400">
                <a:solidFill>
                  <a:schemeClr val="bg1">
                    <a:lumMod val="65000"/>
                  </a:schemeClr>
                </a:solidFill>
                <a:latin typeface="+mn-lt"/>
              </a:rPr>
              <a:t>Mi primera experiencia con R</a:t>
            </a:r>
            <a:endParaRPr lang="es-ES" sz="1400" b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368462"/>
            <a:ext cx="8229600" cy="532285"/>
          </a:xfrm>
        </p:spPr>
        <p:txBody>
          <a:bodyPr>
            <a:noAutofit/>
          </a:bodyPr>
          <a:lstStyle/>
          <a:p>
            <a:r>
              <a:rPr lang="en-US"/>
              <a:t>Que es R</a:t>
            </a:r>
          </a:p>
        </p:txBody>
      </p:sp>
      <p:sp>
        <p:nvSpPr>
          <p:cNvPr id="28" name="Flowchart: Off-page Connector 27"/>
          <p:cNvSpPr/>
          <p:nvPr/>
        </p:nvSpPr>
        <p:spPr>
          <a:xfrm>
            <a:off x="8637215" y="161022"/>
            <a:ext cx="327273" cy="295200"/>
          </a:xfrm>
          <a:prstGeom prst="flowChartOffpageConnector">
            <a:avLst/>
          </a:prstGeom>
          <a:solidFill>
            <a:srgbClr val="52506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884D344-3BA6-42E8-A0C4-6D0A4B1FC1B0}" type="slidenum">
              <a:rPr lang="en-US" sz="1100" b="1" smtClean="0"/>
              <a:t>9</a:t>
            </a:fld>
            <a:endParaRPr lang="en-US" sz="1100" b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44AD3F4-9383-4101-BF31-591592DBE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4847"/>
            <a:ext cx="5946626" cy="31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ayas Theme Color">
      <a:dk1>
        <a:srgbClr val="5C5C5C"/>
      </a:dk1>
      <a:lt1>
        <a:sysClr val="window" lastClr="FFFFFF"/>
      </a:lt1>
      <a:dk2>
        <a:srgbClr val="3F3F3F"/>
      </a:dk2>
      <a:lt2>
        <a:srgbClr val="FCFCFC"/>
      </a:lt2>
      <a:accent1>
        <a:srgbClr val="1B6AA3"/>
      </a:accent1>
      <a:accent2>
        <a:srgbClr val="84CBC5"/>
      </a:accent2>
      <a:accent3>
        <a:srgbClr val="F8D35E"/>
      </a:accent3>
      <a:accent4>
        <a:srgbClr val="F47264"/>
      </a:accent4>
      <a:accent5>
        <a:srgbClr val="7CC8EC"/>
      </a:accent5>
      <a:accent6>
        <a:srgbClr val="868AD1"/>
      </a:accent6>
      <a:hlink>
        <a:srgbClr val="0000FF"/>
      </a:hlink>
      <a:folHlink>
        <a:srgbClr val="800080"/>
      </a:folHlink>
    </a:clrScheme>
    <a:fontScheme name="Mayas Fonts">
      <a:majorFont>
        <a:latin typeface="Source Sans Pro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</TotalTime>
  <Words>5377</Words>
  <Application>Microsoft Office PowerPoint</Application>
  <PresentationFormat>On-screen Show (16:9)</PresentationFormat>
  <Paragraphs>1159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Arial Unicode MS</vt:lpstr>
      <vt:lpstr>Calibri</vt:lpstr>
      <vt:lpstr>Cambria Math</vt:lpstr>
      <vt:lpstr>Courier New</vt:lpstr>
      <vt:lpstr>Helvetica Light</vt:lpstr>
      <vt:lpstr>PT Sans</vt:lpstr>
      <vt:lpstr>Source Sans Pro Black</vt:lpstr>
      <vt:lpstr>Source Sans Pro Light</vt:lpstr>
      <vt:lpstr>Office Theme</vt:lpstr>
      <vt:lpstr>Introducción a R</vt:lpstr>
      <vt:lpstr>El objetivo</vt:lpstr>
      <vt:lpstr>Quién es Santiago</vt:lpstr>
      <vt:lpstr>¿Por qué aprender R?</vt:lpstr>
      <vt:lpstr>¿Por qué aprender R?</vt:lpstr>
      <vt:lpstr>¿Por qué aprender R?</vt:lpstr>
      <vt:lpstr>Aprender a programar es aprender a pensar</vt:lpstr>
      <vt:lpstr>Que es R</vt:lpstr>
      <vt:lpstr>Que es R</vt:lpstr>
      <vt:lpstr>Organizar los archivos</vt:lpstr>
      <vt:lpstr>Organizar los archivos</vt:lpstr>
      <vt:lpstr>RStudio</vt:lpstr>
      <vt:lpstr>Dentro de R</vt:lpstr>
      <vt:lpstr>La base de R</vt:lpstr>
      <vt:lpstr>La base de R</vt:lpstr>
      <vt:lpstr>R es una super-calculadora con esteroides</vt:lpstr>
      <vt:lpstr>R es una super-calculadora con esteroides</vt:lpstr>
      <vt:lpstr>R es una super-calculadora con esteroides</vt:lpstr>
      <vt:lpstr>R es una super-calculadora con esteroides</vt:lpstr>
      <vt:lpstr>PowerPoint Presentation</vt:lpstr>
      <vt:lpstr>Los paquetes en R</vt:lpstr>
      <vt:lpstr>Los paquetes en R</vt:lpstr>
      <vt:lpstr>Primer contacto</vt:lpstr>
      <vt:lpstr>Primer contacto</vt:lpstr>
      <vt:lpstr>Primer contacto</vt:lpstr>
      <vt:lpstr>Primer contacto</vt:lpstr>
      <vt:lpstr>Primer contacto</vt:lpstr>
      <vt:lpstr>PowerPoint Presentation</vt:lpstr>
      <vt:lpstr>Tablas</vt:lpstr>
      <vt:lpstr>Tablas</vt:lpstr>
      <vt:lpstr>Data.table</vt:lpstr>
      <vt:lpstr>Data.table</vt:lpstr>
      <vt:lpstr>Data.table</vt:lpstr>
      <vt:lpstr>PowerPoint Presentation</vt:lpstr>
      <vt:lpstr>Los conectores</vt:lpstr>
      <vt:lpstr>Los conectores</vt:lpstr>
      <vt:lpstr>Los conectores</vt:lpstr>
      <vt:lpstr>Los conectores</vt:lpstr>
      <vt:lpstr>PowerPoint Presentation</vt:lpstr>
      <vt:lpstr>Iteraciones y funcionales</vt:lpstr>
      <vt:lpstr>Iteraciones y funcionales</vt:lpstr>
      <vt:lpstr>Iteraciones y funcionales</vt:lpstr>
      <vt:lpstr>Iteraciones y funcionales</vt:lpstr>
      <vt:lpstr>Iteraciones y funcionales</vt:lpstr>
      <vt:lpstr>Iteraciones y funcionales</vt:lpstr>
      <vt:lpstr>Iteraciones y funcionales</vt:lpstr>
      <vt:lpstr>Canales de apoyo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EAMEJIA</dc:creator>
  <cp:lastModifiedBy>Santiago Caño Muñiz</cp:lastModifiedBy>
  <cp:revision>1</cp:revision>
  <dcterms:created xsi:type="dcterms:W3CDTF">2014-02-03T20:55:49Z</dcterms:created>
  <dcterms:modified xsi:type="dcterms:W3CDTF">2019-06-17T16:44:36Z</dcterms:modified>
</cp:coreProperties>
</file>